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9" r:id="rId3"/>
    <p:sldId id="257" r:id="rId4"/>
    <p:sldId id="258" r:id="rId5"/>
    <p:sldId id="260" r:id="rId6"/>
    <p:sldId id="262" r:id="rId7"/>
    <p:sldId id="263" r:id="rId8"/>
    <p:sldId id="264" r:id="rId9"/>
    <p:sldId id="265" r:id="rId10"/>
    <p:sldId id="266" r:id="rId11"/>
    <p:sldId id="267" r:id="rId12"/>
    <p:sldId id="268"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7"/>
    <p:restoredTop sz="96197"/>
  </p:normalViewPr>
  <p:slideViewPr>
    <p:cSldViewPr snapToGrid="0">
      <p:cViewPr varScale="1">
        <p:scale>
          <a:sx n="96" d="100"/>
          <a:sy n="96" d="100"/>
        </p:scale>
        <p:origin x="200" y="7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F3F90F-CF88-1E47-9375-593AEE4A01C7}" type="doc">
      <dgm:prSet loTypeId="urn:microsoft.com/office/officeart/2005/8/layout/orgChart1" loCatId="hierarchy" qsTypeId="urn:microsoft.com/office/officeart/2005/8/quickstyle/3d5" qsCatId="3D" csTypeId="urn:microsoft.com/office/officeart/2005/8/colors/accent1_2" csCatId="accent1" phldr="1"/>
      <dgm:spPr/>
      <dgm:t>
        <a:bodyPr/>
        <a:lstStyle/>
        <a:p>
          <a:endParaRPr lang="en-US"/>
        </a:p>
      </dgm:t>
    </dgm:pt>
    <dgm:pt modelId="{FFC74BCB-08B9-7C44-8B00-014E750EC7F8}">
      <dgm:prSet/>
      <dgm:spPr/>
      <dgm:t>
        <a:bodyPr/>
        <a:lstStyle/>
        <a:p>
          <a:r>
            <a:rPr lang="en-US" dirty="0"/>
            <a:t>Models</a:t>
          </a:r>
        </a:p>
      </dgm:t>
    </dgm:pt>
    <dgm:pt modelId="{ECCE4F2A-6925-3D43-BF8B-20DFBC6E48C8}" type="parTrans" cxnId="{29FE76B9-BF7E-0A40-A4D4-031CBB22372F}">
      <dgm:prSet/>
      <dgm:spPr/>
      <dgm:t>
        <a:bodyPr/>
        <a:lstStyle/>
        <a:p>
          <a:endParaRPr lang="en-US"/>
        </a:p>
      </dgm:t>
    </dgm:pt>
    <dgm:pt modelId="{C6883BB7-58D4-074B-81B9-1816ECEE7DC8}" type="sibTrans" cxnId="{29FE76B9-BF7E-0A40-A4D4-031CBB22372F}">
      <dgm:prSet/>
      <dgm:spPr/>
      <dgm:t>
        <a:bodyPr/>
        <a:lstStyle/>
        <a:p>
          <a:endParaRPr lang="en-US"/>
        </a:p>
      </dgm:t>
    </dgm:pt>
    <dgm:pt modelId="{B8B18D47-EF6B-B64A-96BD-3064C833436A}">
      <dgm:prSet/>
      <dgm:spPr/>
      <dgm:t>
        <a:bodyPr/>
        <a:lstStyle/>
        <a:p>
          <a:r>
            <a:rPr lang="en-US"/>
            <a:t>Users</a:t>
          </a:r>
        </a:p>
      </dgm:t>
    </dgm:pt>
    <dgm:pt modelId="{C950E6B9-86F9-E04D-86DE-51032C31A40B}" type="parTrans" cxnId="{EAED24D3-2CA9-714E-9035-FCACD5B27FFD}">
      <dgm:prSet/>
      <dgm:spPr/>
      <dgm:t>
        <a:bodyPr/>
        <a:lstStyle/>
        <a:p>
          <a:endParaRPr lang="en-US"/>
        </a:p>
      </dgm:t>
    </dgm:pt>
    <dgm:pt modelId="{B84005A0-B813-DA46-AB03-CE0CC48B10CC}" type="sibTrans" cxnId="{EAED24D3-2CA9-714E-9035-FCACD5B27FFD}">
      <dgm:prSet/>
      <dgm:spPr/>
      <dgm:t>
        <a:bodyPr/>
        <a:lstStyle/>
        <a:p>
          <a:endParaRPr lang="en-US"/>
        </a:p>
      </dgm:t>
    </dgm:pt>
    <dgm:pt modelId="{8A081CC5-8E7C-0A44-B0E9-10CC0DE236E3}">
      <dgm:prSet/>
      <dgm:spPr/>
      <dgm:t>
        <a:bodyPr/>
        <a:lstStyle/>
        <a:p>
          <a:r>
            <a:rPr lang="en-US"/>
            <a:t>Rooms</a:t>
          </a:r>
        </a:p>
      </dgm:t>
    </dgm:pt>
    <dgm:pt modelId="{457F78D9-49E5-4343-9EBB-69AEF878FAB0}" type="parTrans" cxnId="{CB91EFD7-9AC0-8A49-8CCA-579D1112F08C}">
      <dgm:prSet/>
      <dgm:spPr/>
      <dgm:t>
        <a:bodyPr/>
        <a:lstStyle/>
        <a:p>
          <a:endParaRPr lang="en-US"/>
        </a:p>
      </dgm:t>
    </dgm:pt>
    <dgm:pt modelId="{0041EA12-BBC8-B944-ADD6-39390A36491A}" type="sibTrans" cxnId="{CB91EFD7-9AC0-8A49-8CCA-579D1112F08C}">
      <dgm:prSet/>
      <dgm:spPr/>
      <dgm:t>
        <a:bodyPr/>
        <a:lstStyle/>
        <a:p>
          <a:endParaRPr lang="en-US"/>
        </a:p>
      </dgm:t>
    </dgm:pt>
    <dgm:pt modelId="{6772AAE3-5FD6-1147-BE4D-87EF0D1789EB}">
      <dgm:prSet/>
      <dgm:spPr/>
      <dgm:t>
        <a:bodyPr/>
        <a:lstStyle/>
        <a:p>
          <a:r>
            <a:rPr lang="en-US"/>
            <a:t>Bookings</a:t>
          </a:r>
        </a:p>
      </dgm:t>
    </dgm:pt>
    <dgm:pt modelId="{73B1A6F3-D127-9A46-A367-D8BEE4858EE6}" type="parTrans" cxnId="{524AD3CF-4BBC-AF4E-9B78-59524BE4AB2D}">
      <dgm:prSet/>
      <dgm:spPr/>
      <dgm:t>
        <a:bodyPr/>
        <a:lstStyle/>
        <a:p>
          <a:endParaRPr lang="en-US"/>
        </a:p>
      </dgm:t>
    </dgm:pt>
    <dgm:pt modelId="{9B6CA25C-A9D7-7649-B03D-8555D7426E86}" type="sibTrans" cxnId="{524AD3CF-4BBC-AF4E-9B78-59524BE4AB2D}">
      <dgm:prSet/>
      <dgm:spPr/>
      <dgm:t>
        <a:bodyPr/>
        <a:lstStyle/>
        <a:p>
          <a:endParaRPr lang="en-US"/>
        </a:p>
      </dgm:t>
    </dgm:pt>
    <dgm:pt modelId="{5F153C91-3BD2-774B-9A58-0995B6E9971E}">
      <dgm:prSet/>
      <dgm:spPr/>
      <dgm:t>
        <a:bodyPr/>
        <a:lstStyle/>
        <a:p>
          <a:r>
            <a:rPr lang="en-US"/>
            <a:t>Reviews</a:t>
          </a:r>
        </a:p>
      </dgm:t>
    </dgm:pt>
    <dgm:pt modelId="{37EEE5FC-15F2-F54A-BCC0-CFACC4A7D035}" type="parTrans" cxnId="{793A065F-FED2-FC4F-8BB4-860A1296A194}">
      <dgm:prSet/>
      <dgm:spPr/>
      <dgm:t>
        <a:bodyPr/>
        <a:lstStyle/>
        <a:p>
          <a:endParaRPr lang="en-US"/>
        </a:p>
      </dgm:t>
    </dgm:pt>
    <dgm:pt modelId="{804BBD61-3F99-694E-AD8C-9BBAE78FAB35}" type="sibTrans" cxnId="{793A065F-FED2-FC4F-8BB4-860A1296A194}">
      <dgm:prSet/>
      <dgm:spPr/>
      <dgm:t>
        <a:bodyPr/>
        <a:lstStyle/>
        <a:p>
          <a:endParaRPr lang="en-US"/>
        </a:p>
      </dgm:t>
    </dgm:pt>
    <dgm:pt modelId="{ADD6F09C-8485-2A41-A1FA-52177E6B41A7}">
      <dgm:prSet/>
      <dgm:spPr/>
      <dgm:t>
        <a:bodyPr/>
        <a:lstStyle/>
        <a:p>
          <a:r>
            <a:rPr lang="en-US"/>
            <a:t>Users Preferences</a:t>
          </a:r>
        </a:p>
      </dgm:t>
    </dgm:pt>
    <dgm:pt modelId="{BEC08EFE-D2FD-7140-9231-D397B7ACE25E}" type="parTrans" cxnId="{A3F6C80F-9916-B148-B5C5-43E44ECF6F12}">
      <dgm:prSet/>
      <dgm:spPr/>
      <dgm:t>
        <a:bodyPr/>
        <a:lstStyle/>
        <a:p>
          <a:endParaRPr lang="en-US"/>
        </a:p>
      </dgm:t>
    </dgm:pt>
    <dgm:pt modelId="{EBCFE3C4-0113-8542-B61D-ED7D11483F7D}" type="sibTrans" cxnId="{A3F6C80F-9916-B148-B5C5-43E44ECF6F12}">
      <dgm:prSet/>
      <dgm:spPr/>
      <dgm:t>
        <a:bodyPr/>
        <a:lstStyle/>
        <a:p>
          <a:endParaRPr lang="en-US"/>
        </a:p>
      </dgm:t>
    </dgm:pt>
    <dgm:pt modelId="{E0203365-3833-AD46-B1F0-3D874E9E4410}" type="pres">
      <dgm:prSet presAssocID="{D2F3F90F-CF88-1E47-9375-593AEE4A01C7}" presName="hierChild1" presStyleCnt="0">
        <dgm:presLayoutVars>
          <dgm:orgChart val="1"/>
          <dgm:chPref val="1"/>
          <dgm:dir/>
          <dgm:animOne val="branch"/>
          <dgm:animLvl val="lvl"/>
          <dgm:resizeHandles/>
        </dgm:presLayoutVars>
      </dgm:prSet>
      <dgm:spPr/>
    </dgm:pt>
    <dgm:pt modelId="{218F8CAC-4258-2D41-AD2A-DAEF72D05667}" type="pres">
      <dgm:prSet presAssocID="{FFC74BCB-08B9-7C44-8B00-014E750EC7F8}" presName="hierRoot1" presStyleCnt="0">
        <dgm:presLayoutVars>
          <dgm:hierBranch val="init"/>
        </dgm:presLayoutVars>
      </dgm:prSet>
      <dgm:spPr/>
    </dgm:pt>
    <dgm:pt modelId="{14552249-3CBD-0F47-882B-544ACA863E11}" type="pres">
      <dgm:prSet presAssocID="{FFC74BCB-08B9-7C44-8B00-014E750EC7F8}" presName="rootComposite1" presStyleCnt="0"/>
      <dgm:spPr/>
    </dgm:pt>
    <dgm:pt modelId="{5B0159FA-33F0-1045-BB04-9ED239127E50}" type="pres">
      <dgm:prSet presAssocID="{FFC74BCB-08B9-7C44-8B00-014E750EC7F8}" presName="rootText1" presStyleLbl="node0" presStyleIdx="0" presStyleCnt="1">
        <dgm:presLayoutVars>
          <dgm:chPref val="3"/>
        </dgm:presLayoutVars>
      </dgm:prSet>
      <dgm:spPr/>
    </dgm:pt>
    <dgm:pt modelId="{644BF810-32DD-EF43-B18E-37E027DC9A87}" type="pres">
      <dgm:prSet presAssocID="{FFC74BCB-08B9-7C44-8B00-014E750EC7F8}" presName="rootConnector1" presStyleLbl="node1" presStyleIdx="0" presStyleCnt="0"/>
      <dgm:spPr/>
    </dgm:pt>
    <dgm:pt modelId="{26EF8279-4B81-5F4D-97DB-A508C2DAF3B5}" type="pres">
      <dgm:prSet presAssocID="{FFC74BCB-08B9-7C44-8B00-014E750EC7F8}" presName="hierChild2" presStyleCnt="0"/>
      <dgm:spPr/>
    </dgm:pt>
    <dgm:pt modelId="{A8E92B16-1F0F-394B-9783-1690148F19EB}" type="pres">
      <dgm:prSet presAssocID="{C950E6B9-86F9-E04D-86DE-51032C31A40B}" presName="Name37" presStyleLbl="parChTrans1D2" presStyleIdx="0" presStyleCnt="5"/>
      <dgm:spPr/>
    </dgm:pt>
    <dgm:pt modelId="{C780BC54-9440-1F41-AA64-CD2BC3262343}" type="pres">
      <dgm:prSet presAssocID="{B8B18D47-EF6B-B64A-96BD-3064C833436A}" presName="hierRoot2" presStyleCnt="0">
        <dgm:presLayoutVars>
          <dgm:hierBranch val="init"/>
        </dgm:presLayoutVars>
      </dgm:prSet>
      <dgm:spPr/>
    </dgm:pt>
    <dgm:pt modelId="{728AEAFC-462F-9C47-98B5-752145B0E8F0}" type="pres">
      <dgm:prSet presAssocID="{B8B18D47-EF6B-B64A-96BD-3064C833436A}" presName="rootComposite" presStyleCnt="0"/>
      <dgm:spPr/>
    </dgm:pt>
    <dgm:pt modelId="{EEC36BD1-55FE-1E46-B9A3-D1F27ECABCF0}" type="pres">
      <dgm:prSet presAssocID="{B8B18D47-EF6B-B64A-96BD-3064C833436A}" presName="rootText" presStyleLbl="node2" presStyleIdx="0" presStyleCnt="5">
        <dgm:presLayoutVars>
          <dgm:chPref val="3"/>
        </dgm:presLayoutVars>
      </dgm:prSet>
      <dgm:spPr/>
    </dgm:pt>
    <dgm:pt modelId="{F5269F43-A1EF-1548-9826-899E569AE1A6}" type="pres">
      <dgm:prSet presAssocID="{B8B18D47-EF6B-B64A-96BD-3064C833436A}" presName="rootConnector" presStyleLbl="node2" presStyleIdx="0" presStyleCnt="5"/>
      <dgm:spPr/>
    </dgm:pt>
    <dgm:pt modelId="{83BFE4FC-AF43-384E-8A0F-CCFFC23F81C5}" type="pres">
      <dgm:prSet presAssocID="{B8B18D47-EF6B-B64A-96BD-3064C833436A}" presName="hierChild4" presStyleCnt="0"/>
      <dgm:spPr/>
    </dgm:pt>
    <dgm:pt modelId="{3B869F3E-449C-1149-AC6D-2F3C6A4A482C}" type="pres">
      <dgm:prSet presAssocID="{B8B18D47-EF6B-B64A-96BD-3064C833436A}" presName="hierChild5" presStyleCnt="0"/>
      <dgm:spPr/>
    </dgm:pt>
    <dgm:pt modelId="{BEF63AD9-1FFF-A643-BBA8-4BDB1300EA20}" type="pres">
      <dgm:prSet presAssocID="{457F78D9-49E5-4343-9EBB-69AEF878FAB0}" presName="Name37" presStyleLbl="parChTrans1D2" presStyleIdx="1" presStyleCnt="5"/>
      <dgm:spPr/>
    </dgm:pt>
    <dgm:pt modelId="{88E4D3F8-3E78-0049-80AA-5F80F94C488D}" type="pres">
      <dgm:prSet presAssocID="{8A081CC5-8E7C-0A44-B0E9-10CC0DE236E3}" presName="hierRoot2" presStyleCnt="0">
        <dgm:presLayoutVars>
          <dgm:hierBranch val="init"/>
        </dgm:presLayoutVars>
      </dgm:prSet>
      <dgm:spPr/>
    </dgm:pt>
    <dgm:pt modelId="{E80AC4EE-8D58-184C-AB54-0CE0B22E037F}" type="pres">
      <dgm:prSet presAssocID="{8A081CC5-8E7C-0A44-B0E9-10CC0DE236E3}" presName="rootComposite" presStyleCnt="0"/>
      <dgm:spPr/>
    </dgm:pt>
    <dgm:pt modelId="{51D18892-0C6F-1840-AFB1-44C444523293}" type="pres">
      <dgm:prSet presAssocID="{8A081CC5-8E7C-0A44-B0E9-10CC0DE236E3}" presName="rootText" presStyleLbl="node2" presStyleIdx="1" presStyleCnt="5">
        <dgm:presLayoutVars>
          <dgm:chPref val="3"/>
        </dgm:presLayoutVars>
      </dgm:prSet>
      <dgm:spPr/>
    </dgm:pt>
    <dgm:pt modelId="{1933DE83-BC19-A240-A2B0-89F2EAAF1C87}" type="pres">
      <dgm:prSet presAssocID="{8A081CC5-8E7C-0A44-B0E9-10CC0DE236E3}" presName="rootConnector" presStyleLbl="node2" presStyleIdx="1" presStyleCnt="5"/>
      <dgm:spPr/>
    </dgm:pt>
    <dgm:pt modelId="{D7CE5DA7-16C8-D045-AA90-1609AA1CCE1B}" type="pres">
      <dgm:prSet presAssocID="{8A081CC5-8E7C-0A44-B0E9-10CC0DE236E3}" presName="hierChild4" presStyleCnt="0"/>
      <dgm:spPr/>
    </dgm:pt>
    <dgm:pt modelId="{090DFB10-612B-A44F-9D6B-6AD28D5FA429}" type="pres">
      <dgm:prSet presAssocID="{8A081CC5-8E7C-0A44-B0E9-10CC0DE236E3}" presName="hierChild5" presStyleCnt="0"/>
      <dgm:spPr/>
    </dgm:pt>
    <dgm:pt modelId="{AE3B09DA-4272-0E4A-BDF6-72DD042C820A}" type="pres">
      <dgm:prSet presAssocID="{73B1A6F3-D127-9A46-A367-D8BEE4858EE6}" presName="Name37" presStyleLbl="parChTrans1D2" presStyleIdx="2" presStyleCnt="5"/>
      <dgm:spPr/>
    </dgm:pt>
    <dgm:pt modelId="{BED1B835-574C-FC4F-8ECA-3FC55856017C}" type="pres">
      <dgm:prSet presAssocID="{6772AAE3-5FD6-1147-BE4D-87EF0D1789EB}" presName="hierRoot2" presStyleCnt="0">
        <dgm:presLayoutVars>
          <dgm:hierBranch val="init"/>
        </dgm:presLayoutVars>
      </dgm:prSet>
      <dgm:spPr/>
    </dgm:pt>
    <dgm:pt modelId="{FDDDFEC7-80BB-4646-8699-F5A0EBF46772}" type="pres">
      <dgm:prSet presAssocID="{6772AAE3-5FD6-1147-BE4D-87EF0D1789EB}" presName="rootComposite" presStyleCnt="0"/>
      <dgm:spPr/>
    </dgm:pt>
    <dgm:pt modelId="{A3FB3E0F-3799-CF4D-B6E6-24178C3434DC}" type="pres">
      <dgm:prSet presAssocID="{6772AAE3-5FD6-1147-BE4D-87EF0D1789EB}" presName="rootText" presStyleLbl="node2" presStyleIdx="2" presStyleCnt="5">
        <dgm:presLayoutVars>
          <dgm:chPref val="3"/>
        </dgm:presLayoutVars>
      </dgm:prSet>
      <dgm:spPr/>
    </dgm:pt>
    <dgm:pt modelId="{B5A620EA-3C18-5E44-9D9B-41919293769C}" type="pres">
      <dgm:prSet presAssocID="{6772AAE3-5FD6-1147-BE4D-87EF0D1789EB}" presName="rootConnector" presStyleLbl="node2" presStyleIdx="2" presStyleCnt="5"/>
      <dgm:spPr/>
    </dgm:pt>
    <dgm:pt modelId="{058146F2-B667-D743-87EB-923D014C7E50}" type="pres">
      <dgm:prSet presAssocID="{6772AAE3-5FD6-1147-BE4D-87EF0D1789EB}" presName="hierChild4" presStyleCnt="0"/>
      <dgm:spPr/>
    </dgm:pt>
    <dgm:pt modelId="{387D810A-1AA4-CA4C-BBDF-C57EAB737B87}" type="pres">
      <dgm:prSet presAssocID="{6772AAE3-5FD6-1147-BE4D-87EF0D1789EB}" presName="hierChild5" presStyleCnt="0"/>
      <dgm:spPr/>
    </dgm:pt>
    <dgm:pt modelId="{80D20109-2E0A-4146-AE18-5F28B72930FE}" type="pres">
      <dgm:prSet presAssocID="{37EEE5FC-15F2-F54A-BCC0-CFACC4A7D035}" presName="Name37" presStyleLbl="parChTrans1D2" presStyleIdx="3" presStyleCnt="5"/>
      <dgm:spPr/>
    </dgm:pt>
    <dgm:pt modelId="{FC527360-2119-3342-BBD5-E868166560ED}" type="pres">
      <dgm:prSet presAssocID="{5F153C91-3BD2-774B-9A58-0995B6E9971E}" presName="hierRoot2" presStyleCnt="0">
        <dgm:presLayoutVars>
          <dgm:hierBranch val="init"/>
        </dgm:presLayoutVars>
      </dgm:prSet>
      <dgm:spPr/>
    </dgm:pt>
    <dgm:pt modelId="{F92343C6-7BB1-2D48-8B90-2F871F1B9BB2}" type="pres">
      <dgm:prSet presAssocID="{5F153C91-3BD2-774B-9A58-0995B6E9971E}" presName="rootComposite" presStyleCnt="0"/>
      <dgm:spPr/>
    </dgm:pt>
    <dgm:pt modelId="{F9C2A991-8522-9F43-9950-58FA4E2A44AF}" type="pres">
      <dgm:prSet presAssocID="{5F153C91-3BD2-774B-9A58-0995B6E9971E}" presName="rootText" presStyleLbl="node2" presStyleIdx="3" presStyleCnt="5">
        <dgm:presLayoutVars>
          <dgm:chPref val="3"/>
        </dgm:presLayoutVars>
      </dgm:prSet>
      <dgm:spPr/>
    </dgm:pt>
    <dgm:pt modelId="{05077DEF-6CE7-D947-AB30-8E11BFFC74F2}" type="pres">
      <dgm:prSet presAssocID="{5F153C91-3BD2-774B-9A58-0995B6E9971E}" presName="rootConnector" presStyleLbl="node2" presStyleIdx="3" presStyleCnt="5"/>
      <dgm:spPr/>
    </dgm:pt>
    <dgm:pt modelId="{4E5CF666-5BBA-4A4D-B892-3740AB32F30F}" type="pres">
      <dgm:prSet presAssocID="{5F153C91-3BD2-774B-9A58-0995B6E9971E}" presName="hierChild4" presStyleCnt="0"/>
      <dgm:spPr/>
    </dgm:pt>
    <dgm:pt modelId="{A574BA27-D3A9-9D45-8C9B-DC64913F0297}" type="pres">
      <dgm:prSet presAssocID="{5F153C91-3BD2-774B-9A58-0995B6E9971E}" presName="hierChild5" presStyleCnt="0"/>
      <dgm:spPr/>
    </dgm:pt>
    <dgm:pt modelId="{7D7E80F2-74EC-CD4E-8BE8-D393F0A765DF}" type="pres">
      <dgm:prSet presAssocID="{BEC08EFE-D2FD-7140-9231-D397B7ACE25E}" presName="Name37" presStyleLbl="parChTrans1D2" presStyleIdx="4" presStyleCnt="5"/>
      <dgm:spPr/>
    </dgm:pt>
    <dgm:pt modelId="{A417F335-0DBB-4541-97A2-8C4C41113FA0}" type="pres">
      <dgm:prSet presAssocID="{ADD6F09C-8485-2A41-A1FA-52177E6B41A7}" presName="hierRoot2" presStyleCnt="0">
        <dgm:presLayoutVars>
          <dgm:hierBranch val="init"/>
        </dgm:presLayoutVars>
      </dgm:prSet>
      <dgm:spPr/>
    </dgm:pt>
    <dgm:pt modelId="{8A17C84E-3324-4449-874B-51B310B019F8}" type="pres">
      <dgm:prSet presAssocID="{ADD6F09C-8485-2A41-A1FA-52177E6B41A7}" presName="rootComposite" presStyleCnt="0"/>
      <dgm:spPr/>
    </dgm:pt>
    <dgm:pt modelId="{F0AA854D-E8FA-734C-8262-C08C8D88BC0B}" type="pres">
      <dgm:prSet presAssocID="{ADD6F09C-8485-2A41-A1FA-52177E6B41A7}" presName="rootText" presStyleLbl="node2" presStyleIdx="4" presStyleCnt="5">
        <dgm:presLayoutVars>
          <dgm:chPref val="3"/>
        </dgm:presLayoutVars>
      </dgm:prSet>
      <dgm:spPr/>
    </dgm:pt>
    <dgm:pt modelId="{1FCFCDE4-2D55-C849-89EC-5879DD96C544}" type="pres">
      <dgm:prSet presAssocID="{ADD6F09C-8485-2A41-A1FA-52177E6B41A7}" presName="rootConnector" presStyleLbl="node2" presStyleIdx="4" presStyleCnt="5"/>
      <dgm:spPr/>
    </dgm:pt>
    <dgm:pt modelId="{3ECE8F1E-35AD-1C4F-B061-841E4D4AAFB4}" type="pres">
      <dgm:prSet presAssocID="{ADD6F09C-8485-2A41-A1FA-52177E6B41A7}" presName="hierChild4" presStyleCnt="0"/>
      <dgm:spPr/>
    </dgm:pt>
    <dgm:pt modelId="{C0B64297-8A18-C84D-A509-E5CA6459398F}" type="pres">
      <dgm:prSet presAssocID="{ADD6F09C-8485-2A41-A1FA-52177E6B41A7}" presName="hierChild5" presStyleCnt="0"/>
      <dgm:spPr/>
    </dgm:pt>
    <dgm:pt modelId="{89B4E1E5-AC45-7640-803C-C904D7C66833}" type="pres">
      <dgm:prSet presAssocID="{FFC74BCB-08B9-7C44-8B00-014E750EC7F8}" presName="hierChild3" presStyleCnt="0"/>
      <dgm:spPr/>
    </dgm:pt>
  </dgm:ptLst>
  <dgm:cxnLst>
    <dgm:cxn modelId="{A3F6C80F-9916-B148-B5C5-43E44ECF6F12}" srcId="{FFC74BCB-08B9-7C44-8B00-014E750EC7F8}" destId="{ADD6F09C-8485-2A41-A1FA-52177E6B41A7}" srcOrd="4" destOrd="0" parTransId="{BEC08EFE-D2FD-7140-9231-D397B7ACE25E}" sibTransId="{EBCFE3C4-0113-8542-B61D-ED7D11483F7D}"/>
    <dgm:cxn modelId="{BB59F217-6A7B-5E46-92EF-39D24FA50ADE}" type="presOf" srcId="{6772AAE3-5FD6-1147-BE4D-87EF0D1789EB}" destId="{B5A620EA-3C18-5E44-9D9B-41919293769C}" srcOrd="1" destOrd="0" presId="urn:microsoft.com/office/officeart/2005/8/layout/orgChart1"/>
    <dgm:cxn modelId="{DEA94D1E-7469-7C4D-A791-A88098193F84}" type="presOf" srcId="{5F153C91-3BD2-774B-9A58-0995B6E9971E}" destId="{F9C2A991-8522-9F43-9950-58FA4E2A44AF}" srcOrd="0" destOrd="0" presId="urn:microsoft.com/office/officeart/2005/8/layout/orgChart1"/>
    <dgm:cxn modelId="{74F70D21-E546-A54C-BFD1-59C0B8A0A24F}" type="presOf" srcId="{BEC08EFE-D2FD-7140-9231-D397B7ACE25E}" destId="{7D7E80F2-74EC-CD4E-8BE8-D393F0A765DF}" srcOrd="0" destOrd="0" presId="urn:microsoft.com/office/officeart/2005/8/layout/orgChart1"/>
    <dgm:cxn modelId="{B0DF2C4F-6B3F-8443-AA6D-70C2EE9338F6}" type="presOf" srcId="{37EEE5FC-15F2-F54A-BCC0-CFACC4A7D035}" destId="{80D20109-2E0A-4146-AE18-5F28B72930FE}" srcOrd="0" destOrd="0" presId="urn:microsoft.com/office/officeart/2005/8/layout/orgChart1"/>
    <dgm:cxn modelId="{2740FA4F-D644-4D4F-9BBC-32F47407C0F9}" type="presOf" srcId="{8A081CC5-8E7C-0A44-B0E9-10CC0DE236E3}" destId="{1933DE83-BC19-A240-A2B0-89F2EAAF1C87}" srcOrd="1" destOrd="0" presId="urn:microsoft.com/office/officeart/2005/8/layout/orgChart1"/>
    <dgm:cxn modelId="{793A065F-FED2-FC4F-8BB4-860A1296A194}" srcId="{FFC74BCB-08B9-7C44-8B00-014E750EC7F8}" destId="{5F153C91-3BD2-774B-9A58-0995B6E9971E}" srcOrd="3" destOrd="0" parTransId="{37EEE5FC-15F2-F54A-BCC0-CFACC4A7D035}" sibTransId="{804BBD61-3F99-694E-AD8C-9BBAE78FAB35}"/>
    <dgm:cxn modelId="{87CA515F-7C97-EA40-A046-C8E7B4808D1F}" type="presOf" srcId="{C950E6B9-86F9-E04D-86DE-51032C31A40B}" destId="{A8E92B16-1F0F-394B-9783-1690148F19EB}" srcOrd="0" destOrd="0" presId="urn:microsoft.com/office/officeart/2005/8/layout/orgChart1"/>
    <dgm:cxn modelId="{10FA8464-0181-334F-977D-1B022768693D}" type="presOf" srcId="{B8B18D47-EF6B-B64A-96BD-3064C833436A}" destId="{F5269F43-A1EF-1548-9826-899E569AE1A6}" srcOrd="1" destOrd="0" presId="urn:microsoft.com/office/officeart/2005/8/layout/orgChart1"/>
    <dgm:cxn modelId="{11C5E36C-B208-F841-BB44-1BBDE56133FD}" type="presOf" srcId="{B8B18D47-EF6B-B64A-96BD-3064C833436A}" destId="{EEC36BD1-55FE-1E46-B9A3-D1F27ECABCF0}" srcOrd="0" destOrd="0" presId="urn:microsoft.com/office/officeart/2005/8/layout/orgChart1"/>
    <dgm:cxn modelId="{C4C02273-090E-F543-9E83-E32D62433909}" type="presOf" srcId="{FFC74BCB-08B9-7C44-8B00-014E750EC7F8}" destId="{5B0159FA-33F0-1045-BB04-9ED239127E50}" srcOrd="0" destOrd="0" presId="urn:microsoft.com/office/officeart/2005/8/layout/orgChart1"/>
    <dgm:cxn modelId="{BCC06D7F-2E47-064F-9E2A-ADB56AA11F85}" type="presOf" srcId="{D2F3F90F-CF88-1E47-9375-593AEE4A01C7}" destId="{E0203365-3833-AD46-B1F0-3D874E9E4410}" srcOrd="0" destOrd="0" presId="urn:microsoft.com/office/officeart/2005/8/layout/orgChart1"/>
    <dgm:cxn modelId="{4A0EF280-F0B7-E04D-B0E6-B5D42D0B6F0E}" type="presOf" srcId="{FFC74BCB-08B9-7C44-8B00-014E750EC7F8}" destId="{644BF810-32DD-EF43-B18E-37E027DC9A87}" srcOrd="1" destOrd="0" presId="urn:microsoft.com/office/officeart/2005/8/layout/orgChart1"/>
    <dgm:cxn modelId="{BBCA4598-8746-6146-8320-9B2E079C5C5F}" type="presOf" srcId="{5F153C91-3BD2-774B-9A58-0995B6E9971E}" destId="{05077DEF-6CE7-D947-AB30-8E11BFFC74F2}" srcOrd="1" destOrd="0" presId="urn:microsoft.com/office/officeart/2005/8/layout/orgChart1"/>
    <dgm:cxn modelId="{AA13079F-05CA-A348-9B00-75C6EDE60B38}" type="presOf" srcId="{73B1A6F3-D127-9A46-A367-D8BEE4858EE6}" destId="{AE3B09DA-4272-0E4A-BDF6-72DD042C820A}" srcOrd="0" destOrd="0" presId="urn:microsoft.com/office/officeart/2005/8/layout/orgChart1"/>
    <dgm:cxn modelId="{CAF190A0-6EF5-6646-AFCF-5C80F43C15A6}" type="presOf" srcId="{8A081CC5-8E7C-0A44-B0E9-10CC0DE236E3}" destId="{51D18892-0C6F-1840-AFB1-44C444523293}" srcOrd="0" destOrd="0" presId="urn:microsoft.com/office/officeart/2005/8/layout/orgChart1"/>
    <dgm:cxn modelId="{3384D6AA-31B0-4E45-BC88-A655DDFDD380}" type="presOf" srcId="{ADD6F09C-8485-2A41-A1FA-52177E6B41A7}" destId="{F0AA854D-E8FA-734C-8262-C08C8D88BC0B}" srcOrd="0" destOrd="0" presId="urn:microsoft.com/office/officeart/2005/8/layout/orgChart1"/>
    <dgm:cxn modelId="{29FE76B9-BF7E-0A40-A4D4-031CBB22372F}" srcId="{D2F3F90F-CF88-1E47-9375-593AEE4A01C7}" destId="{FFC74BCB-08B9-7C44-8B00-014E750EC7F8}" srcOrd="0" destOrd="0" parTransId="{ECCE4F2A-6925-3D43-BF8B-20DFBC6E48C8}" sibTransId="{C6883BB7-58D4-074B-81B9-1816ECEE7DC8}"/>
    <dgm:cxn modelId="{524AD3CF-4BBC-AF4E-9B78-59524BE4AB2D}" srcId="{FFC74BCB-08B9-7C44-8B00-014E750EC7F8}" destId="{6772AAE3-5FD6-1147-BE4D-87EF0D1789EB}" srcOrd="2" destOrd="0" parTransId="{73B1A6F3-D127-9A46-A367-D8BEE4858EE6}" sibTransId="{9B6CA25C-A9D7-7649-B03D-8555D7426E86}"/>
    <dgm:cxn modelId="{EAED24D3-2CA9-714E-9035-FCACD5B27FFD}" srcId="{FFC74BCB-08B9-7C44-8B00-014E750EC7F8}" destId="{B8B18D47-EF6B-B64A-96BD-3064C833436A}" srcOrd="0" destOrd="0" parTransId="{C950E6B9-86F9-E04D-86DE-51032C31A40B}" sibTransId="{B84005A0-B813-DA46-AB03-CE0CC48B10CC}"/>
    <dgm:cxn modelId="{CB91EFD7-9AC0-8A49-8CCA-579D1112F08C}" srcId="{FFC74BCB-08B9-7C44-8B00-014E750EC7F8}" destId="{8A081CC5-8E7C-0A44-B0E9-10CC0DE236E3}" srcOrd="1" destOrd="0" parTransId="{457F78D9-49E5-4343-9EBB-69AEF878FAB0}" sibTransId="{0041EA12-BBC8-B944-ADD6-39390A36491A}"/>
    <dgm:cxn modelId="{764AC1D8-D4FB-C14A-92B7-190689575124}" type="presOf" srcId="{457F78D9-49E5-4343-9EBB-69AEF878FAB0}" destId="{BEF63AD9-1FFF-A643-BBA8-4BDB1300EA20}" srcOrd="0" destOrd="0" presId="urn:microsoft.com/office/officeart/2005/8/layout/orgChart1"/>
    <dgm:cxn modelId="{56024FF6-0192-CD47-B273-16443ACE3DFD}" type="presOf" srcId="{6772AAE3-5FD6-1147-BE4D-87EF0D1789EB}" destId="{A3FB3E0F-3799-CF4D-B6E6-24178C3434DC}" srcOrd="0" destOrd="0" presId="urn:microsoft.com/office/officeart/2005/8/layout/orgChart1"/>
    <dgm:cxn modelId="{EEA148FB-8C89-8C40-98A0-8CFD3DB886C9}" type="presOf" srcId="{ADD6F09C-8485-2A41-A1FA-52177E6B41A7}" destId="{1FCFCDE4-2D55-C849-89EC-5879DD96C544}" srcOrd="1" destOrd="0" presId="urn:microsoft.com/office/officeart/2005/8/layout/orgChart1"/>
    <dgm:cxn modelId="{96DA15B0-1920-CA4B-8EF9-58FDFE85B27E}" type="presParOf" srcId="{E0203365-3833-AD46-B1F0-3D874E9E4410}" destId="{218F8CAC-4258-2D41-AD2A-DAEF72D05667}" srcOrd="0" destOrd="0" presId="urn:microsoft.com/office/officeart/2005/8/layout/orgChart1"/>
    <dgm:cxn modelId="{6D374422-A88B-3542-A980-15583A5DB212}" type="presParOf" srcId="{218F8CAC-4258-2D41-AD2A-DAEF72D05667}" destId="{14552249-3CBD-0F47-882B-544ACA863E11}" srcOrd="0" destOrd="0" presId="urn:microsoft.com/office/officeart/2005/8/layout/orgChart1"/>
    <dgm:cxn modelId="{F9A8913F-7E1D-C748-9D29-606BF23C3F7A}" type="presParOf" srcId="{14552249-3CBD-0F47-882B-544ACA863E11}" destId="{5B0159FA-33F0-1045-BB04-9ED239127E50}" srcOrd="0" destOrd="0" presId="urn:microsoft.com/office/officeart/2005/8/layout/orgChart1"/>
    <dgm:cxn modelId="{ECA2DC5E-465F-CC42-992D-2FF1211A4DF9}" type="presParOf" srcId="{14552249-3CBD-0F47-882B-544ACA863E11}" destId="{644BF810-32DD-EF43-B18E-37E027DC9A87}" srcOrd="1" destOrd="0" presId="urn:microsoft.com/office/officeart/2005/8/layout/orgChart1"/>
    <dgm:cxn modelId="{5CF3355C-8618-074C-9929-7E976608FDFA}" type="presParOf" srcId="{218F8CAC-4258-2D41-AD2A-DAEF72D05667}" destId="{26EF8279-4B81-5F4D-97DB-A508C2DAF3B5}" srcOrd="1" destOrd="0" presId="urn:microsoft.com/office/officeart/2005/8/layout/orgChart1"/>
    <dgm:cxn modelId="{0A062864-FCCF-3D44-B93F-1F6926174B4E}" type="presParOf" srcId="{26EF8279-4B81-5F4D-97DB-A508C2DAF3B5}" destId="{A8E92B16-1F0F-394B-9783-1690148F19EB}" srcOrd="0" destOrd="0" presId="urn:microsoft.com/office/officeart/2005/8/layout/orgChart1"/>
    <dgm:cxn modelId="{51016E90-79C2-754E-BB88-0FB93E45025C}" type="presParOf" srcId="{26EF8279-4B81-5F4D-97DB-A508C2DAF3B5}" destId="{C780BC54-9440-1F41-AA64-CD2BC3262343}" srcOrd="1" destOrd="0" presId="urn:microsoft.com/office/officeart/2005/8/layout/orgChart1"/>
    <dgm:cxn modelId="{9ED57C58-5C34-A643-AF29-74F54D4F1101}" type="presParOf" srcId="{C780BC54-9440-1F41-AA64-CD2BC3262343}" destId="{728AEAFC-462F-9C47-98B5-752145B0E8F0}" srcOrd="0" destOrd="0" presId="urn:microsoft.com/office/officeart/2005/8/layout/orgChart1"/>
    <dgm:cxn modelId="{D105AA0F-E408-7046-B509-9B5B6656C175}" type="presParOf" srcId="{728AEAFC-462F-9C47-98B5-752145B0E8F0}" destId="{EEC36BD1-55FE-1E46-B9A3-D1F27ECABCF0}" srcOrd="0" destOrd="0" presId="urn:microsoft.com/office/officeart/2005/8/layout/orgChart1"/>
    <dgm:cxn modelId="{05FC3D6C-91EA-3B48-9B35-16927BA18966}" type="presParOf" srcId="{728AEAFC-462F-9C47-98B5-752145B0E8F0}" destId="{F5269F43-A1EF-1548-9826-899E569AE1A6}" srcOrd="1" destOrd="0" presId="urn:microsoft.com/office/officeart/2005/8/layout/orgChart1"/>
    <dgm:cxn modelId="{7D583EB8-5A3F-BB4E-84FE-3550848B7963}" type="presParOf" srcId="{C780BC54-9440-1F41-AA64-CD2BC3262343}" destId="{83BFE4FC-AF43-384E-8A0F-CCFFC23F81C5}" srcOrd="1" destOrd="0" presId="urn:microsoft.com/office/officeart/2005/8/layout/orgChart1"/>
    <dgm:cxn modelId="{9F6BF08C-1282-EB41-AFAB-B7DE659F7428}" type="presParOf" srcId="{C780BC54-9440-1F41-AA64-CD2BC3262343}" destId="{3B869F3E-449C-1149-AC6D-2F3C6A4A482C}" srcOrd="2" destOrd="0" presId="urn:microsoft.com/office/officeart/2005/8/layout/orgChart1"/>
    <dgm:cxn modelId="{85C75094-9D6D-B54E-8D48-72E2D7239CD6}" type="presParOf" srcId="{26EF8279-4B81-5F4D-97DB-A508C2DAF3B5}" destId="{BEF63AD9-1FFF-A643-BBA8-4BDB1300EA20}" srcOrd="2" destOrd="0" presId="urn:microsoft.com/office/officeart/2005/8/layout/orgChart1"/>
    <dgm:cxn modelId="{150C9006-7DB5-6B43-9531-283016BB23EB}" type="presParOf" srcId="{26EF8279-4B81-5F4D-97DB-A508C2DAF3B5}" destId="{88E4D3F8-3E78-0049-80AA-5F80F94C488D}" srcOrd="3" destOrd="0" presId="urn:microsoft.com/office/officeart/2005/8/layout/orgChart1"/>
    <dgm:cxn modelId="{FE9F0FAC-1EF8-3C42-B8D7-CFE9A61926DF}" type="presParOf" srcId="{88E4D3F8-3E78-0049-80AA-5F80F94C488D}" destId="{E80AC4EE-8D58-184C-AB54-0CE0B22E037F}" srcOrd="0" destOrd="0" presId="urn:microsoft.com/office/officeart/2005/8/layout/orgChart1"/>
    <dgm:cxn modelId="{FE1FE06C-784B-E34C-B7E9-CE013DCD9554}" type="presParOf" srcId="{E80AC4EE-8D58-184C-AB54-0CE0B22E037F}" destId="{51D18892-0C6F-1840-AFB1-44C444523293}" srcOrd="0" destOrd="0" presId="urn:microsoft.com/office/officeart/2005/8/layout/orgChart1"/>
    <dgm:cxn modelId="{4503D78B-644C-5443-A314-C23042FA9751}" type="presParOf" srcId="{E80AC4EE-8D58-184C-AB54-0CE0B22E037F}" destId="{1933DE83-BC19-A240-A2B0-89F2EAAF1C87}" srcOrd="1" destOrd="0" presId="urn:microsoft.com/office/officeart/2005/8/layout/orgChart1"/>
    <dgm:cxn modelId="{46CDF175-A459-C74A-9FCE-924465DB2FC2}" type="presParOf" srcId="{88E4D3F8-3E78-0049-80AA-5F80F94C488D}" destId="{D7CE5DA7-16C8-D045-AA90-1609AA1CCE1B}" srcOrd="1" destOrd="0" presId="urn:microsoft.com/office/officeart/2005/8/layout/orgChart1"/>
    <dgm:cxn modelId="{DA6032A7-FABD-E247-956F-8EDB25F4915F}" type="presParOf" srcId="{88E4D3F8-3E78-0049-80AA-5F80F94C488D}" destId="{090DFB10-612B-A44F-9D6B-6AD28D5FA429}" srcOrd="2" destOrd="0" presId="urn:microsoft.com/office/officeart/2005/8/layout/orgChart1"/>
    <dgm:cxn modelId="{9536C8FA-82C1-354F-B9A8-94E41D2A76B5}" type="presParOf" srcId="{26EF8279-4B81-5F4D-97DB-A508C2DAF3B5}" destId="{AE3B09DA-4272-0E4A-BDF6-72DD042C820A}" srcOrd="4" destOrd="0" presId="urn:microsoft.com/office/officeart/2005/8/layout/orgChart1"/>
    <dgm:cxn modelId="{ABC77F30-1FCC-EF4B-830D-FFBD55B5CB8D}" type="presParOf" srcId="{26EF8279-4B81-5F4D-97DB-A508C2DAF3B5}" destId="{BED1B835-574C-FC4F-8ECA-3FC55856017C}" srcOrd="5" destOrd="0" presId="urn:microsoft.com/office/officeart/2005/8/layout/orgChart1"/>
    <dgm:cxn modelId="{2A4499EC-1263-0544-8BAD-F51D638379A0}" type="presParOf" srcId="{BED1B835-574C-FC4F-8ECA-3FC55856017C}" destId="{FDDDFEC7-80BB-4646-8699-F5A0EBF46772}" srcOrd="0" destOrd="0" presId="urn:microsoft.com/office/officeart/2005/8/layout/orgChart1"/>
    <dgm:cxn modelId="{BED40CB8-D1F6-9746-BBF0-C3BCCA11BD7C}" type="presParOf" srcId="{FDDDFEC7-80BB-4646-8699-F5A0EBF46772}" destId="{A3FB3E0F-3799-CF4D-B6E6-24178C3434DC}" srcOrd="0" destOrd="0" presId="urn:microsoft.com/office/officeart/2005/8/layout/orgChart1"/>
    <dgm:cxn modelId="{6F5EB165-646C-7C4C-9D0E-1AD310127CCC}" type="presParOf" srcId="{FDDDFEC7-80BB-4646-8699-F5A0EBF46772}" destId="{B5A620EA-3C18-5E44-9D9B-41919293769C}" srcOrd="1" destOrd="0" presId="urn:microsoft.com/office/officeart/2005/8/layout/orgChart1"/>
    <dgm:cxn modelId="{9C446F1E-40F1-6F47-8A3E-4159DAD1C5CE}" type="presParOf" srcId="{BED1B835-574C-FC4F-8ECA-3FC55856017C}" destId="{058146F2-B667-D743-87EB-923D014C7E50}" srcOrd="1" destOrd="0" presId="urn:microsoft.com/office/officeart/2005/8/layout/orgChart1"/>
    <dgm:cxn modelId="{B61088C8-540D-9444-BB61-B6220DE4E0EC}" type="presParOf" srcId="{BED1B835-574C-FC4F-8ECA-3FC55856017C}" destId="{387D810A-1AA4-CA4C-BBDF-C57EAB737B87}" srcOrd="2" destOrd="0" presId="urn:microsoft.com/office/officeart/2005/8/layout/orgChart1"/>
    <dgm:cxn modelId="{F9C52CC0-4E23-6B45-8097-ED10D2EBF7C2}" type="presParOf" srcId="{26EF8279-4B81-5F4D-97DB-A508C2DAF3B5}" destId="{80D20109-2E0A-4146-AE18-5F28B72930FE}" srcOrd="6" destOrd="0" presId="urn:microsoft.com/office/officeart/2005/8/layout/orgChart1"/>
    <dgm:cxn modelId="{4E9A3E2D-7078-7747-A9BF-367493591FF3}" type="presParOf" srcId="{26EF8279-4B81-5F4D-97DB-A508C2DAF3B5}" destId="{FC527360-2119-3342-BBD5-E868166560ED}" srcOrd="7" destOrd="0" presId="urn:microsoft.com/office/officeart/2005/8/layout/orgChart1"/>
    <dgm:cxn modelId="{11812200-A94E-2946-9326-B5ED7C219EF7}" type="presParOf" srcId="{FC527360-2119-3342-BBD5-E868166560ED}" destId="{F92343C6-7BB1-2D48-8B90-2F871F1B9BB2}" srcOrd="0" destOrd="0" presId="urn:microsoft.com/office/officeart/2005/8/layout/orgChart1"/>
    <dgm:cxn modelId="{0C926C48-3E12-424A-AC3C-4791F23213DC}" type="presParOf" srcId="{F92343C6-7BB1-2D48-8B90-2F871F1B9BB2}" destId="{F9C2A991-8522-9F43-9950-58FA4E2A44AF}" srcOrd="0" destOrd="0" presId="urn:microsoft.com/office/officeart/2005/8/layout/orgChart1"/>
    <dgm:cxn modelId="{598BDA9A-CFAC-424B-84BD-460AD98C4932}" type="presParOf" srcId="{F92343C6-7BB1-2D48-8B90-2F871F1B9BB2}" destId="{05077DEF-6CE7-D947-AB30-8E11BFFC74F2}" srcOrd="1" destOrd="0" presId="urn:microsoft.com/office/officeart/2005/8/layout/orgChart1"/>
    <dgm:cxn modelId="{78FEF128-E55B-974C-B69B-891E3017C93B}" type="presParOf" srcId="{FC527360-2119-3342-BBD5-E868166560ED}" destId="{4E5CF666-5BBA-4A4D-B892-3740AB32F30F}" srcOrd="1" destOrd="0" presId="urn:microsoft.com/office/officeart/2005/8/layout/orgChart1"/>
    <dgm:cxn modelId="{E8CE963E-B479-6C40-9302-4B6FD09710ED}" type="presParOf" srcId="{FC527360-2119-3342-BBD5-E868166560ED}" destId="{A574BA27-D3A9-9D45-8C9B-DC64913F0297}" srcOrd="2" destOrd="0" presId="urn:microsoft.com/office/officeart/2005/8/layout/orgChart1"/>
    <dgm:cxn modelId="{7246013E-B95C-C643-AD29-6E7CCCD87FA3}" type="presParOf" srcId="{26EF8279-4B81-5F4D-97DB-A508C2DAF3B5}" destId="{7D7E80F2-74EC-CD4E-8BE8-D393F0A765DF}" srcOrd="8" destOrd="0" presId="urn:microsoft.com/office/officeart/2005/8/layout/orgChart1"/>
    <dgm:cxn modelId="{AE4A203F-73DB-FE4C-BB91-73A6DCDA2CC7}" type="presParOf" srcId="{26EF8279-4B81-5F4D-97DB-A508C2DAF3B5}" destId="{A417F335-0DBB-4541-97A2-8C4C41113FA0}" srcOrd="9" destOrd="0" presId="urn:microsoft.com/office/officeart/2005/8/layout/orgChart1"/>
    <dgm:cxn modelId="{448DE7E1-D5B4-1B41-AC81-68A67ED9A43E}" type="presParOf" srcId="{A417F335-0DBB-4541-97A2-8C4C41113FA0}" destId="{8A17C84E-3324-4449-874B-51B310B019F8}" srcOrd="0" destOrd="0" presId="urn:microsoft.com/office/officeart/2005/8/layout/orgChart1"/>
    <dgm:cxn modelId="{38C99ED6-1698-994B-BA28-6030BDFCB3B3}" type="presParOf" srcId="{8A17C84E-3324-4449-874B-51B310B019F8}" destId="{F0AA854D-E8FA-734C-8262-C08C8D88BC0B}" srcOrd="0" destOrd="0" presId="urn:microsoft.com/office/officeart/2005/8/layout/orgChart1"/>
    <dgm:cxn modelId="{2DD792B1-E951-6745-B726-EC299539B63B}" type="presParOf" srcId="{8A17C84E-3324-4449-874B-51B310B019F8}" destId="{1FCFCDE4-2D55-C849-89EC-5879DD96C544}" srcOrd="1" destOrd="0" presId="urn:microsoft.com/office/officeart/2005/8/layout/orgChart1"/>
    <dgm:cxn modelId="{2181552D-5C02-EA47-916D-A45FFAC4F4DE}" type="presParOf" srcId="{A417F335-0DBB-4541-97A2-8C4C41113FA0}" destId="{3ECE8F1E-35AD-1C4F-B061-841E4D4AAFB4}" srcOrd="1" destOrd="0" presId="urn:microsoft.com/office/officeart/2005/8/layout/orgChart1"/>
    <dgm:cxn modelId="{28DAAE99-C7BE-7C4B-8D27-762884AB7DF2}" type="presParOf" srcId="{A417F335-0DBB-4541-97A2-8C4C41113FA0}" destId="{C0B64297-8A18-C84D-A509-E5CA6459398F}" srcOrd="2" destOrd="0" presId="urn:microsoft.com/office/officeart/2005/8/layout/orgChart1"/>
    <dgm:cxn modelId="{ABAAF422-B900-1941-8C82-830BC7E5213C}" type="presParOf" srcId="{218F8CAC-4258-2D41-AD2A-DAEF72D05667}" destId="{89B4E1E5-AC45-7640-803C-C904D7C66833}"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7E80F2-74EC-CD4E-8BE8-D393F0A765DF}">
      <dsp:nvSpPr>
        <dsp:cNvPr id="0" name=""/>
        <dsp:cNvSpPr/>
      </dsp:nvSpPr>
      <dsp:spPr>
        <a:xfrm>
          <a:off x="5162500" y="1596611"/>
          <a:ext cx="4277779" cy="371212"/>
        </a:xfrm>
        <a:custGeom>
          <a:avLst/>
          <a:gdLst/>
          <a:ahLst/>
          <a:cxnLst/>
          <a:rect l="0" t="0" r="0" b="0"/>
          <a:pathLst>
            <a:path>
              <a:moveTo>
                <a:pt x="0" y="0"/>
              </a:moveTo>
              <a:lnTo>
                <a:pt x="0" y="185606"/>
              </a:lnTo>
              <a:lnTo>
                <a:pt x="4277779" y="185606"/>
              </a:lnTo>
              <a:lnTo>
                <a:pt x="4277779" y="371212"/>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80D20109-2E0A-4146-AE18-5F28B72930FE}">
      <dsp:nvSpPr>
        <dsp:cNvPr id="0" name=""/>
        <dsp:cNvSpPr/>
      </dsp:nvSpPr>
      <dsp:spPr>
        <a:xfrm>
          <a:off x="5162500" y="1596611"/>
          <a:ext cx="2138889" cy="371212"/>
        </a:xfrm>
        <a:custGeom>
          <a:avLst/>
          <a:gdLst/>
          <a:ahLst/>
          <a:cxnLst/>
          <a:rect l="0" t="0" r="0" b="0"/>
          <a:pathLst>
            <a:path>
              <a:moveTo>
                <a:pt x="0" y="0"/>
              </a:moveTo>
              <a:lnTo>
                <a:pt x="0" y="185606"/>
              </a:lnTo>
              <a:lnTo>
                <a:pt x="2138889" y="185606"/>
              </a:lnTo>
              <a:lnTo>
                <a:pt x="2138889" y="371212"/>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AE3B09DA-4272-0E4A-BDF6-72DD042C820A}">
      <dsp:nvSpPr>
        <dsp:cNvPr id="0" name=""/>
        <dsp:cNvSpPr/>
      </dsp:nvSpPr>
      <dsp:spPr>
        <a:xfrm>
          <a:off x="5116779" y="1596611"/>
          <a:ext cx="91440" cy="371212"/>
        </a:xfrm>
        <a:custGeom>
          <a:avLst/>
          <a:gdLst/>
          <a:ahLst/>
          <a:cxnLst/>
          <a:rect l="0" t="0" r="0" b="0"/>
          <a:pathLst>
            <a:path>
              <a:moveTo>
                <a:pt x="45720" y="0"/>
              </a:moveTo>
              <a:lnTo>
                <a:pt x="45720" y="371212"/>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BEF63AD9-1FFF-A643-BBA8-4BDB1300EA20}">
      <dsp:nvSpPr>
        <dsp:cNvPr id="0" name=""/>
        <dsp:cNvSpPr/>
      </dsp:nvSpPr>
      <dsp:spPr>
        <a:xfrm>
          <a:off x="3023610" y="1596611"/>
          <a:ext cx="2138889" cy="371212"/>
        </a:xfrm>
        <a:custGeom>
          <a:avLst/>
          <a:gdLst/>
          <a:ahLst/>
          <a:cxnLst/>
          <a:rect l="0" t="0" r="0" b="0"/>
          <a:pathLst>
            <a:path>
              <a:moveTo>
                <a:pt x="2138889" y="0"/>
              </a:moveTo>
              <a:lnTo>
                <a:pt x="2138889" y="185606"/>
              </a:lnTo>
              <a:lnTo>
                <a:pt x="0" y="185606"/>
              </a:lnTo>
              <a:lnTo>
                <a:pt x="0" y="371212"/>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A8E92B16-1F0F-394B-9783-1690148F19EB}">
      <dsp:nvSpPr>
        <dsp:cNvPr id="0" name=""/>
        <dsp:cNvSpPr/>
      </dsp:nvSpPr>
      <dsp:spPr>
        <a:xfrm>
          <a:off x="884720" y="1596611"/>
          <a:ext cx="4277779" cy="371212"/>
        </a:xfrm>
        <a:custGeom>
          <a:avLst/>
          <a:gdLst/>
          <a:ahLst/>
          <a:cxnLst/>
          <a:rect l="0" t="0" r="0" b="0"/>
          <a:pathLst>
            <a:path>
              <a:moveTo>
                <a:pt x="4277779" y="0"/>
              </a:moveTo>
              <a:lnTo>
                <a:pt x="4277779" y="185606"/>
              </a:lnTo>
              <a:lnTo>
                <a:pt x="0" y="185606"/>
              </a:lnTo>
              <a:lnTo>
                <a:pt x="0" y="371212"/>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5B0159FA-33F0-1045-BB04-9ED239127E50}">
      <dsp:nvSpPr>
        <dsp:cNvPr id="0" name=""/>
        <dsp:cNvSpPr/>
      </dsp:nvSpPr>
      <dsp:spPr>
        <a:xfrm>
          <a:off x="4278661" y="712773"/>
          <a:ext cx="1767677" cy="883838"/>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Models</a:t>
          </a:r>
        </a:p>
      </dsp:txBody>
      <dsp:txXfrm>
        <a:off x="4278661" y="712773"/>
        <a:ext cx="1767677" cy="883838"/>
      </dsp:txXfrm>
    </dsp:sp>
    <dsp:sp modelId="{EEC36BD1-55FE-1E46-B9A3-D1F27ECABCF0}">
      <dsp:nvSpPr>
        <dsp:cNvPr id="0" name=""/>
        <dsp:cNvSpPr/>
      </dsp:nvSpPr>
      <dsp:spPr>
        <a:xfrm>
          <a:off x="882" y="1967824"/>
          <a:ext cx="1767677" cy="883838"/>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a:t>Users</a:t>
          </a:r>
        </a:p>
      </dsp:txBody>
      <dsp:txXfrm>
        <a:off x="882" y="1967824"/>
        <a:ext cx="1767677" cy="883838"/>
      </dsp:txXfrm>
    </dsp:sp>
    <dsp:sp modelId="{51D18892-0C6F-1840-AFB1-44C444523293}">
      <dsp:nvSpPr>
        <dsp:cNvPr id="0" name=""/>
        <dsp:cNvSpPr/>
      </dsp:nvSpPr>
      <dsp:spPr>
        <a:xfrm>
          <a:off x="2139771" y="1967824"/>
          <a:ext cx="1767677" cy="883838"/>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a:t>Rooms</a:t>
          </a:r>
        </a:p>
      </dsp:txBody>
      <dsp:txXfrm>
        <a:off x="2139771" y="1967824"/>
        <a:ext cx="1767677" cy="883838"/>
      </dsp:txXfrm>
    </dsp:sp>
    <dsp:sp modelId="{A3FB3E0F-3799-CF4D-B6E6-24178C3434DC}">
      <dsp:nvSpPr>
        <dsp:cNvPr id="0" name=""/>
        <dsp:cNvSpPr/>
      </dsp:nvSpPr>
      <dsp:spPr>
        <a:xfrm>
          <a:off x="4278661" y="1967824"/>
          <a:ext cx="1767677" cy="883838"/>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a:t>Bookings</a:t>
          </a:r>
        </a:p>
      </dsp:txBody>
      <dsp:txXfrm>
        <a:off x="4278661" y="1967824"/>
        <a:ext cx="1767677" cy="883838"/>
      </dsp:txXfrm>
    </dsp:sp>
    <dsp:sp modelId="{F9C2A991-8522-9F43-9950-58FA4E2A44AF}">
      <dsp:nvSpPr>
        <dsp:cNvPr id="0" name=""/>
        <dsp:cNvSpPr/>
      </dsp:nvSpPr>
      <dsp:spPr>
        <a:xfrm>
          <a:off x="6417550" y="1967824"/>
          <a:ext cx="1767677" cy="883838"/>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a:t>Reviews</a:t>
          </a:r>
        </a:p>
      </dsp:txBody>
      <dsp:txXfrm>
        <a:off x="6417550" y="1967824"/>
        <a:ext cx="1767677" cy="883838"/>
      </dsp:txXfrm>
    </dsp:sp>
    <dsp:sp modelId="{F0AA854D-E8FA-734C-8262-C08C8D88BC0B}">
      <dsp:nvSpPr>
        <dsp:cNvPr id="0" name=""/>
        <dsp:cNvSpPr/>
      </dsp:nvSpPr>
      <dsp:spPr>
        <a:xfrm>
          <a:off x="8556440" y="1967824"/>
          <a:ext cx="1767677" cy="883838"/>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a:t>Users Preferences</a:t>
          </a:r>
        </a:p>
      </dsp:txBody>
      <dsp:txXfrm>
        <a:off x="8556440" y="1967824"/>
        <a:ext cx="1767677" cy="883838"/>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317D1EC0-23FF-4FC8-B22D-E34878EAA4C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AB929A7-258C-4469-AAB4-A67D713F7A80}"/>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A635CDB-2D00-49D5-B26E-0694A25000C7}"/>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4288D7A-F857-418D-92F2-368E841B9F27}"/>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1084F50-7F3C-4A4A-877E-FFD9EC7CD88B}"/>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31E64C1-F4C0-4A94-B319-BB1A0A2450B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63D8374-8052-417F-AB69-B97EAC43D51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7750734-4D51-4019-A003-38A3DE49B434}"/>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1B693D1-DBA2-4D3B-9B37-D9EE8C4112F4}"/>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CD3EA8-E4C0-4AF6-817F-F9F29157A499}"/>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170FB3-B397-4AC9-85FD-65388F26D90A}"/>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E5EC0B9-49C7-4777-AEC5-B5EF8DE40498}"/>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902048B-30F7-4434-87A5-140F9BB4BEB1}"/>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500A6E2-A41C-4751-8A4E-9A0C5718D930}"/>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C259517-7BE7-45F9-81C0-3A6362BF143C}"/>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0652F56-7B71-42B2-AB68-22204A6DF17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059830E-1C3D-4D42-8789-524971CB4657}"/>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53325A7-86D3-4B52-A7E3-ADDF408B4067}"/>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53F46F-EC12-484C-A4E7-791E57687AC1}"/>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64ED9CA-8950-47B8-A9ED-22B45CE15FB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4429F7B-9FD7-438F-8ECA-3FCAD006180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C558100-D455-4B41-890C-BCC898B2D165}"/>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886397-398A-4318-BE16-2CBAC1902F9E}"/>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D32A3A6-CE6E-4ABD-8522-2C8DC88C070E}"/>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9014C09-5B84-4798-8BDE-C80D76E67B8E}"/>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A29EB9E-ED9D-4C69-8A26-9A7A0A83056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A2899F9-1795-416F-8F3D-26EEB684DB6A}"/>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3043474-8625-495C-BD06-3627FD286C55}"/>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432CE47-7631-408E-8DDC-79EE378B707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C8832D-8B8D-4036-B913-2D363143274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CCEFEAF-E87B-4FF2-A947-94CABAA0610D}"/>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43A7CD3-94E1-42A9-BAB7-2AFCD9FCBD10}"/>
              </a:ext>
            </a:extLst>
          </p:cNvPr>
          <p:cNvSpPr>
            <a:spLocks noGrp="1"/>
          </p:cNvSpPr>
          <p:nvPr>
            <p:ph type="ctrTitle"/>
          </p:nvPr>
        </p:nvSpPr>
        <p:spPr>
          <a:xfrm>
            <a:off x="691078" y="722903"/>
            <a:ext cx="10495904" cy="2460770"/>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467609B-8FD3-4FF7-8EBC-6619CA868B33}"/>
              </a:ext>
            </a:extLst>
          </p:cNvPr>
          <p:cNvSpPr>
            <a:spLocks noGrp="1"/>
          </p:cNvSpPr>
          <p:nvPr>
            <p:ph type="subTitle" idx="1"/>
          </p:nvPr>
        </p:nvSpPr>
        <p:spPr>
          <a:xfrm>
            <a:off x="691078" y="3428997"/>
            <a:ext cx="10495904" cy="2306639"/>
          </a:xfr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39" name="Right Triangle 38">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ACC7A76F-3401-4F50-AE85-8F2AA247B99F}"/>
              </a:ext>
            </a:extLst>
          </p:cNvPr>
          <p:cNvSpPr>
            <a:spLocks noGrp="1"/>
          </p:cNvSpPr>
          <p:nvPr>
            <p:ph type="dt" sz="half" idx="10"/>
          </p:nvPr>
        </p:nvSpPr>
        <p:spPr/>
        <p:txBody>
          <a:bodyPr/>
          <a:lstStyle/>
          <a:p>
            <a:fld id="{8F72BA41-EC5B-4197-BCC8-0FD2E523CD7A}" type="datetimeFigureOut">
              <a:rPr lang="en-US" smtClean="0"/>
              <a:t>4/29/23</a:t>
            </a:fld>
            <a:endParaRPr lang="en-US"/>
          </a:p>
        </p:txBody>
      </p:sp>
      <p:sp>
        <p:nvSpPr>
          <p:cNvPr id="5" name="Footer Placeholder 4">
            <a:extLst>
              <a:ext uri="{FF2B5EF4-FFF2-40B4-BE49-F238E27FC236}">
                <a16:creationId xmlns:a16="http://schemas.microsoft.com/office/drawing/2014/main" id="{DEF02E50-D34E-4DD4-8B3B-55D08F25F50A}"/>
              </a:ext>
            </a:extLst>
          </p:cNvPr>
          <p:cNvSpPr>
            <a:spLocks noGrp="1"/>
          </p:cNvSpPr>
          <p:nvPr>
            <p:ph type="ftr" sz="quarter" idx="11"/>
          </p:nvPr>
        </p:nvSpPr>
        <p:spPr>
          <a:xfrm>
            <a:off x="691078" y="236364"/>
            <a:ext cx="4114800" cy="417126"/>
          </a:xfrm>
        </p:spPr>
        <p:txBody>
          <a:bodyPr/>
          <a:lstStyle/>
          <a:p>
            <a:endParaRPr lang="en-US" dirty="0"/>
          </a:p>
        </p:txBody>
      </p:sp>
      <p:sp>
        <p:nvSpPr>
          <p:cNvPr id="6" name="Slide Number Placeholder 5">
            <a:extLst>
              <a:ext uri="{FF2B5EF4-FFF2-40B4-BE49-F238E27FC236}">
                <a16:creationId xmlns:a16="http://schemas.microsoft.com/office/drawing/2014/main" id="{37B53B71-D2FA-4DDC-9C9C-E26F7B591A8E}"/>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556411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BD70F-ACE4-4595-845E-2296BDF83B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978CD9-E0B5-4B48-8366-91E6D22C9F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FAF4B4-44D3-4E29-B235-A1B868207789}"/>
              </a:ext>
            </a:extLst>
          </p:cNvPr>
          <p:cNvSpPr>
            <a:spLocks noGrp="1"/>
          </p:cNvSpPr>
          <p:nvPr>
            <p:ph type="dt" sz="half" idx="10"/>
          </p:nvPr>
        </p:nvSpPr>
        <p:spPr/>
        <p:txBody>
          <a:bodyPr/>
          <a:lstStyle/>
          <a:p>
            <a:fld id="{8F72BA41-EC5B-4197-BCC8-0FD2E523CD7A}" type="datetimeFigureOut">
              <a:rPr lang="en-US" smtClean="0"/>
              <a:t>4/29/23</a:t>
            </a:fld>
            <a:endParaRPr lang="en-US"/>
          </a:p>
        </p:txBody>
      </p:sp>
      <p:sp>
        <p:nvSpPr>
          <p:cNvPr id="5" name="Footer Placeholder 4">
            <a:extLst>
              <a:ext uri="{FF2B5EF4-FFF2-40B4-BE49-F238E27FC236}">
                <a16:creationId xmlns:a16="http://schemas.microsoft.com/office/drawing/2014/main" id="{E2D7BA37-9639-480E-84AB-EA277225CA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BFC658-154E-48DE-AD31-813E5170C93C}"/>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2285593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5405209-5179-4359-91ED-1B1A46619A99}"/>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0E32344F-3BE0-4CE8-B1BD-9ABD425E1C0D}"/>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99DE306-F4FB-4730-A066-ADF38D739563}"/>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CB32885-303F-477F-A081-27425944F230}"/>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0C0C0B-4CD0-467D-A382-2B2415102C48}"/>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788DF0F-327F-43A5-AB71-3D32053D83CA}"/>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98A0902-2662-4911-A532-AA6310861479}"/>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BDA4F7-23F4-46D1-8B7E-A21DD84083E1}"/>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C9FC2-8808-438E-8FFB-5FE416BFB5C8}"/>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4694E5-71F9-4210-9BE8-FC12CC177BD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37E805-A7E5-4906-B0C5-1373F3DA962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4CD964-FBD6-41AB-8A02-9509A2BAC11F}"/>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CD7FF8-E827-4E0A-BCE2-CCB34EDAC0F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C4AD6BB-F1EE-4FB8-96E8-6890447800EC}"/>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E935057-E0A3-4DAE-B9C8-6E818D7A7205}"/>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08DDF69-1C14-453C-BC3A-37D3FE69DFC7}"/>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6C26D82-15BA-4B2E-A42D-2ECA8012D30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F73B67-E5E9-4000-91DA-034B2127EFD2}"/>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AFAC1B5-F0DD-4FC0-B4C9-77CB29DF442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ACB3DB-54B2-4CEE-A791-C6FC6C758DAE}"/>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8324004-1030-47D9-B817-425FF6ECC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A001C4-81AB-4FA6-ADAA-C8618056353B}"/>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D1DAD34-7844-4F16-9874-F51F2A23B9EA}"/>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7DCBC6D-1BDA-4CB1-A3EC-59F240C8FA19}"/>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5B3C1A0-58E7-47E4-831B-CF3EE21D1E90}"/>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8A09FAA-E123-4FE4-B67A-9EBDE1A3130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317B7C6-C816-4A58-B184-135E4FD19F5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4D22ABB-4CE8-47DC-80BF-39B3E4CF7048}"/>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A17DE37-A292-4031-AF42-CDB00A13EE76}"/>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3EF673-CB75-435F-9BF3-7594EC3ADF8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35F4581-15F6-47EE-87D0-1132A093DBA5}"/>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65CF984-F5BD-45C4-9A12-B02DB4F044E1}"/>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39" name="Right Triangle 38">
            <a:extLst>
              <a:ext uri="{FF2B5EF4-FFF2-40B4-BE49-F238E27FC236}">
                <a16:creationId xmlns:a16="http://schemas.microsoft.com/office/drawing/2014/main" id="{ACE66A86-8455-497B-9CA4-F460A19E5FBB}"/>
              </a:ext>
              <a:ext uri="{C183D7F6-B498-43B3-948B-1728B52AA6E4}">
                <adec:decorative xmlns:adec="http://schemas.microsoft.com/office/drawing/2017/decorative" val="1"/>
              </a:ext>
            </a:extLst>
          </p:cNvPr>
          <p:cNvSpPr/>
          <p:nvPr/>
        </p:nvSpPr>
        <p:spPr>
          <a:xfrm rot="18900000">
            <a:off x="7770390" y="-28737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Vertical Title 1">
            <a:extLst>
              <a:ext uri="{FF2B5EF4-FFF2-40B4-BE49-F238E27FC236}">
                <a16:creationId xmlns:a16="http://schemas.microsoft.com/office/drawing/2014/main" id="{5868C62B-71EF-4824-9EE8-6CAE17984232}"/>
              </a:ext>
            </a:extLst>
          </p:cNvPr>
          <p:cNvSpPr>
            <a:spLocks noGrp="1"/>
          </p:cNvSpPr>
          <p:nvPr>
            <p:ph type="title" orient="vert"/>
          </p:nvPr>
        </p:nvSpPr>
        <p:spPr>
          <a:xfrm>
            <a:off x="7707774" y="715616"/>
            <a:ext cx="3295876" cy="5026597"/>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243E4C8-4AA9-49D7-BF71-1AB5F2CFE1FC}"/>
              </a:ext>
            </a:extLst>
          </p:cNvPr>
          <p:cNvSpPr>
            <a:spLocks noGrp="1"/>
          </p:cNvSpPr>
          <p:nvPr>
            <p:ph type="body" orient="vert" idx="1"/>
          </p:nvPr>
        </p:nvSpPr>
        <p:spPr>
          <a:xfrm>
            <a:off x="683588" y="715616"/>
            <a:ext cx="6770448" cy="5026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97898B3-014E-440B-BA4E-106339212804}"/>
              </a:ext>
            </a:extLst>
          </p:cNvPr>
          <p:cNvSpPr>
            <a:spLocks noGrp="1"/>
          </p:cNvSpPr>
          <p:nvPr>
            <p:ph type="dt" sz="half" idx="10"/>
          </p:nvPr>
        </p:nvSpPr>
        <p:spPr/>
        <p:txBody>
          <a:bodyPr/>
          <a:lstStyle/>
          <a:p>
            <a:fld id="{8F72BA41-EC5B-4197-BCC8-0FD2E523CD7A}" type="datetimeFigureOut">
              <a:rPr lang="en-US" smtClean="0"/>
              <a:t>4/29/23</a:t>
            </a:fld>
            <a:endParaRPr lang="en-US"/>
          </a:p>
        </p:txBody>
      </p:sp>
      <p:sp>
        <p:nvSpPr>
          <p:cNvPr id="5" name="Footer Placeholder 4">
            <a:extLst>
              <a:ext uri="{FF2B5EF4-FFF2-40B4-BE49-F238E27FC236}">
                <a16:creationId xmlns:a16="http://schemas.microsoft.com/office/drawing/2014/main" id="{81C22643-CE63-4C3E-B437-5A1A5EF911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D1CE5E-160A-4B37-94E2-3D9DC75BFFAF}"/>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1531048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8D6B-70A2-430A-9F5D-DA093D8C16CF}"/>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94A2845-6CA6-4745-A951-25B8D5319D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049424-7A20-4BA1-9F60-671A5DBB3B13}"/>
              </a:ext>
            </a:extLst>
          </p:cNvPr>
          <p:cNvSpPr>
            <a:spLocks noGrp="1"/>
          </p:cNvSpPr>
          <p:nvPr>
            <p:ph type="dt" sz="half" idx="10"/>
          </p:nvPr>
        </p:nvSpPr>
        <p:spPr/>
        <p:txBody>
          <a:bodyPr/>
          <a:lstStyle/>
          <a:p>
            <a:fld id="{8F72BA41-EC5B-4197-BCC8-0FD2E523CD7A}" type="datetimeFigureOut">
              <a:rPr lang="en-US" smtClean="0"/>
              <a:t>4/29/23</a:t>
            </a:fld>
            <a:endParaRPr lang="en-US"/>
          </a:p>
        </p:txBody>
      </p:sp>
      <p:sp>
        <p:nvSpPr>
          <p:cNvPr id="5" name="Footer Placeholder 4">
            <a:extLst>
              <a:ext uri="{FF2B5EF4-FFF2-40B4-BE49-F238E27FC236}">
                <a16:creationId xmlns:a16="http://schemas.microsoft.com/office/drawing/2014/main" id="{4F1BD2B2-E17F-402E-8EA3-5C7C1118A8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D23070-8658-4AC0-B2A3-4BE605A840F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502113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69DB7AC-F7D7-430A-A2A7-CD3EBBF1D35D}"/>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66AAF10E-F092-4160-BF4A-FF568555B790}"/>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6341C04-9B94-4385-A661-7B8C17000497}"/>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4C1D709-6A0F-409C-B2D0-C248E562265E}"/>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999BE53-BA11-4B67-BFBB-6281DB50C75D}"/>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662D93-31C1-4DFB-A938-E631F89AA9F0}"/>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7ECC8DA-0BEC-4508-89D4-12FA35B481F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7DC8E6C-1B78-4B89-82DD-BBA778CD1482}"/>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8E5F54A-0315-4B15-B865-1F0460526260}"/>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D7F352-DE39-4835-8D3F-69CDEC490F1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9D6F20A-F777-4F41-B23B-735A64FA5DA3}"/>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1BBADBA-0F74-418B-BC50-AD44596C3EF8}"/>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918BE26-88E5-457C-8095-745F34D1536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B269E0-E058-4340-B93D-7D40FFF521F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DDD9AEE-5501-4385-B339-4616F567B53D}"/>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4D29C61-8926-4C98-882B-AB90108C8386}"/>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AC585F9-B633-4F7E-AADE-75079DC17158}"/>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5DC6366-5525-4FBC-9886-D4409F6B2993}"/>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CC03CF9-098C-4140-806A-023D3DC3F2E3}"/>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C41BC4-89DF-4EC4-A141-9EF16D8EEB5B}"/>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32AD067-E64C-499E-9C0A-A7252587441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653DD54-FA2B-4B91-A94E-3C46AE21B38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86AC204-156B-442E-B028-01036BD1F26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03512DE-F013-431A-9F6E-ADDA88FB2DD5}"/>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E95FEE1-61A9-4065-B9F8-5589180AC62B}"/>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28AA59-C1FA-46C0-BFDD-1C1D3404C81C}"/>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5C99EE-B791-470A-8639-0357A751EB43}"/>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54F4204-F48B-4AF5-B11E-0CE7D972AC3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76643FE-3966-4B82-9623-C61A56EDD20C}"/>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DD769C5-B1B1-45BD-A40A-67E6568C843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A511707-50C7-48B2-81F7-5C82BF57795C}"/>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38D44F3-CCFE-48A0-8414-FFF5E43D9184}"/>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2D126FE0-8204-40BB-AD46-4A0C7A47514C}"/>
              </a:ext>
            </a:extLst>
          </p:cNvPr>
          <p:cNvSpPr>
            <a:spLocks noGrp="1"/>
          </p:cNvSpPr>
          <p:nvPr>
            <p:ph type="title"/>
          </p:nvPr>
        </p:nvSpPr>
        <p:spPr>
          <a:xfrm>
            <a:off x="691078" y="718115"/>
            <a:ext cx="10312571" cy="278150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25E350-4200-419C-A167-527DD6B77792}"/>
              </a:ext>
            </a:extLst>
          </p:cNvPr>
          <p:cNvSpPr>
            <a:spLocks noGrp="1"/>
          </p:cNvSpPr>
          <p:nvPr>
            <p:ph type="body" idx="1"/>
          </p:nvPr>
        </p:nvSpPr>
        <p:spPr>
          <a:xfrm>
            <a:off x="691078" y="3753350"/>
            <a:ext cx="10312571" cy="1991572"/>
          </a:xfrm>
        </p:spPr>
        <p:txBody>
          <a:bodyPr/>
          <a:lstStyle>
            <a:lvl1pPr marL="0" indent="0">
              <a:buNone/>
              <a:defRPr lang="en-US" sz="2400" kern="120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9" name="Right Triangle 38">
            <a:extLst>
              <a:ext uri="{FF2B5EF4-FFF2-40B4-BE49-F238E27FC236}">
                <a16:creationId xmlns:a16="http://schemas.microsoft.com/office/drawing/2014/main" id="{6741F519-22CF-4C01-B140-5480DBAB30F8}"/>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D05D1550-9064-4767-B70A-3501AF956C94}"/>
              </a:ext>
            </a:extLst>
          </p:cNvPr>
          <p:cNvSpPr>
            <a:spLocks noGrp="1"/>
          </p:cNvSpPr>
          <p:nvPr>
            <p:ph type="dt" sz="half" idx="10"/>
          </p:nvPr>
        </p:nvSpPr>
        <p:spPr/>
        <p:txBody>
          <a:bodyPr/>
          <a:lstStyle/>
          <a:p>
            <a:fld id="{8F72BA41-EC5B-4197-BCC8-0FD2E523CD7A}" type="datetimeFigureOut">
              <a:rPr lang="en-US" smtClean="0"/>
              <a:t>4/29/23</a:t>
            </a:fld>
            <a:endParaRPr lang="en-US"/>
          </a:p>
        </p:txBody>
      </p:sp>
      <p:sp>
        <p:nvSpPr>
          <p:cNvPr id="5" name="Footer Placeholder 4">
            <a:extLst>
              <a:ext uri="{FF2B5EF4-FFF2-40B4-BE49-F238E27FC236}">
                <a16:creationId xmlns:a16="http://schemas.microsoft.com/office/drawing/2014/main" id="{581E1C33-2E8E-4041-9683-12048CB8AB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36992-B921-4F3F-9C4A-0D67E618D114}"/>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443114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CFDF5-4B31-4F1B-83BA-82A9510379F2}"/>
              </a:ext>
            </a:extLst>
          </p:cNvPr>
          <p:cNvSpPr>
            <a:spLocks noGrp="1"/>
          </p:cNvSpPr>
          <p:nvPr>
            <p:ph type="title"/>
          </p:nvPr>
        </p:nvSpPr>
        <p:spPr>
          <a:xfrm>
            <a:off x="691078" y="722903"/>
            <a:ext cx="10312571" cy="1354844"/>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14EC9A6-F718-4497-8A75-637EE17458E0}"/>
              </a:ext>
            </a:extLst>
          </p:cNvPr>
          <p:cNvSpPr>
            <a:spLocks noGrp="1"/>
          </p:cNvSpPr>
          <p:nvPr>
            <p:ph sz="half" idx="1"/>
          </p:nvPr>
        </p:nvSpPr>
        <p:spPr>
          <a:xfrm>
            <a:off x="691078" y="2345843"/>
            <a:ext cx="500958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D503E57-9695-4508-9778-B3DB1FB5FAB6}"/>
              </a:ext>
            </a:extLst>
          </p:cNvPr>
          <p:cNvSpPr>
            <a:spLocks noGrp="1"/>
          </p:cNvSpPr>
          <p:nvPr>
            <p:ph sz="half" idx="2"/>
          </p:nvPr>
        </p:nvSpPr>
        <p:spPr>
          <a:xfrm>
            <a:off x="5935075" y="2345843"/>
            <a:ext cx="506857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474CEE6-B9DC-4CCC-8F4C-0B4DADFB0195}"/>
              </a:ext>
            </a:extLst>
          </p:cNvPr>
          <p:cNvSpPr>
            <a:spLocks noGrp="1"/>
          </p:cNvSpPr>
          <p:nvPr>
            <p:ph type="dt" sz="half" idx="10"/>
          </p:nvPr>
        </p:nvSpPr>
        <p:spPr/>
        <p:txBody>
          <a:bodyPr/>
          <a:lstStyle/>
          <a:p>
            <a:fld id="{8F72BA41-EC5B-4197-BCC8-0FD2E523CD7A}" type="datetimeFigureOut">
              <a:rPr lang="en-US" smtClean="0"/>
              <a:t>4/29/23</a:t>
            </a:fld>
            <a:endParaRPr lang="en-US"/>
          </a:p>
        </p:txBody>
      </p:sp>
      <p:sp>
        <p:nvSpPr>
          <p:cNvPr id="6" name="Footer Placeholder 5">
            <a:extLst>
              <a:ext uri="{FF2B5EF4-FFF2-40B4-BE49-F238E27FC236}">
                <a16:creationId xmlns:a16="http://schemas.microsoft.com/office/drawing/2014/main" id="{2AC85191-5804-47C9-95EB-D49D715737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6B0A03-44F6-4299-B45D-E07A023906F0}"/>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265934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920E6-CC97-4BD8-92FE-8F36024D0E38}"/>
              </a:ext>
            </a:extLst>
          </p:cNvPr>
          <p:cNvSpPr>
            <a:spLocks noGrp="1"/>
          </p:cNvSpPr>
          <p:nvPr>
            <p:ph type="title"/>
          </p:nvPr>
        </p:nvSpPr>
        <p:spPr>
          <a:xfrm>
            <a:off x="691078" y="722900"/>
            <a:ext cx="10320062" cy="1407505"/>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73872FB-EDD5-42FB-8A9A-279EAD4FB0D9}"/>
              </a:ext>
            </a:extLst>
          </p:cNvPr>
          <p:cNvSpPr>
            <a:spLocks noGrp="1"/>
          </p:cNvSpPr>
          <p:nvPr>
            <p:ph type="body" idx="1"/>
          </p:nvPr>
        </p:nvSpPr>
        <p:spPr>
          <a:xfrm>
            <a:off x="691078" y="2331481"/>
            <a:ext cx="4963444"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5F28C1-95C8-476A-8D93-D580DD39D8F7}"/>
              </a:ext>
            </a:extLst>
          </p:cNvPr>
          <p:cNvSpPr>
            <a:spLocks noGrp="1"/>
          </p:cNvSpPr>
          <p:nvPr>
            <p:ph sz="half" idx="2"/>
          </p:nvPr>
        </p:nvSpPr>
        <p:spPr>
          <a:xfrm>
            <a:off x="691078" y="2954564"/>
            <a:ext cx="4963444"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4315485-EE1A-41B0-873A-BA9D06E88BFD}"/>
              </a:ext>
            </a:extLst>
          </p:cNvPr>
          <p:cNvSpPr>
            <a:spLocks noGrp="1"/>
          </p:cNvSpPr>
          <p:nvPr>
            <p:ph type="body" sz="quarter" idx="3"/>
          </p:nvPr>
        </p:nvSpPr>
        <p:spPr>
          <a:xfrm>
            <a:off x="6103351" y="2331481"/>
            <a:ext cx="4900298"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81A6FB-1583-4A1B-A4A7-C65062C57B73}"/>
              </a:ext>
            </a:extLst>
          </p:cNvPr>
          <p:cNvSpPr>
            <a:spLocks noGrp="1"/>
          </p:cNvSpPr>
          <p:nvPr>
            <p:ph sz="quarter" idx="4"/>
          </p:nvPr>
        </p:nvSpPr>
        <p:spPr>
          <a:xfrm>
            <a:off x="6103351" y="2954564"/>
            <a:ext cx="4900298"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3A29EA7-E61E-4617-9DA9-40B9299B3287}"/>
              </a:ext>
            </a:extLst>
          </p:cNvPr>
          <p:cNvSpPr>
            <a:spLocks noGrp="1"/>
          </p:cNvSpPr>
          <p:nvPr>
            <p:ph type="dt" sz="half" idx="10"/>
          </p:nvPr>
        </p:nvSpPr>
        <p:spPr>
          <a:xfrm>
            <a:off x="683587" y="6215870"/>
            <a:ext cx="3843779" cy="417126"/>
          </a:xfrm>
        </p:spPr>
        <p:txBody>
          <a:bodyPr/>
          <a:lstStyle/>
          <a:p>
            <a:fld id="{8F72BA41-EC5B-4197-BCC8-0FD2E523CD7A}" type="datetimeFigureOut">
              <a:rPr lang="en-US" smtClean="0"/>
              <a:t>4/29/23</a:t>
            </a:fld>
            <a:endParaRPr lang="en-US"/>
          </a:p>
        </p:txBody>
      </p:sp>
      <p:sp>
        <p:nvSpPr>
          <p:cNvPr id="8" name="Footer Placeholder 7">
            <a:extLst>
              <a:ext uri="{FF2B5EF4-FFF2-40B4-BE49-F238E27FC236}">
                <a16:creationId xmlns:a16="http://schemas.microsoft.com/office/drawing/2014/main" id="{D56249CC-EB72-46A6-87D9-5FBDA8E450EC}"/>
              </a:ext>
            </a:extLst>
          </p:cNvPr>
          <p:cNvSpPr>
            <a:spLocks noGrp="1"/>
          </p:cNvSpPr>
          <p:nvPr>
            <p:ph type="ftr" sz="quarter" idx="11"/>
          </p:nvPr>
        </p:nvSpPr>
        <p:spPr>
          <a:xfrm>
            <a:off x="691078" y="236364"/>
            <a:ext cx="4114800" cy="417126"/>
          </a:xfrm>
        </p:spPr>
        <p:txBody>
          <a:bodyPr/>
          <a:lstStyle/>
          <a:p>
            <a:endParaRPr lang="en-US" dirty="0"/>
          </a:p>
        </p:txBody>
      </p:sp>
      <p:sp>
        <p:nvSpPr>
          <p:cNvPr id="9" name="Slide Number Placeholder 8">
            <a:extLst>
              <a:ext uri="{FF2B5EF4-FFF2-40B4-BE49-F238E27FC236}">
                <a16:creationId xmlns:a16="http://schemas.microsoft.com/office/drawing/2014/main" id="{EAA04EE7-47BE-4ECE-A170-793C4E56951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518435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E4946-24AD-40DD-95A7-49BA49C227DF}"/>
              </a:ext>
            </a:extLst>
          </p:cNvPr>
          <p:cNvSpPr>
            <a:spLocks noGrp="1"/>
          </p:cNvSpPr>
          <p:nvPr>
            <p:ph type="title"/>
          </p:nvPr>
        </p:nvSpPr>
        <p:spPr>
          <a:xfrm>
            <a:off x="691078" y="722903"/>
            <a:ext cx="10501177" cy="1401231"/>
          </a:xfrm>
        </p:spPr>
        <p:txBody>
          <a:bodyPr/>
          <a:lstStyle>
            <a:lvl1pP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D8CF342-49F6-482D-943E-7E50B1694AE3}"/>
              </a:ext>
            </a:extLst>
          </p:cNvPr>
          <p:cNvSpPr>
            <a:spLocks noGrp="1"/>
          </p:cNvSpPr>
          <p:nvPr>
            <p:ph type="dt" sz="half" idx="10"/>
          </p:nvPr>
        </p:nvSpPr>
        <p:spPr/>
        <p:txBody>
          <a:bodyPr/>
          <a:lstStyle/>
          <a:p>
            <a:fld id="{8F72BA41-EC5B-4197-BCC8-0FD2E523CD7A}" type="datetimeFigureOut">
              <a:rPr lang="en-US" smtClean="0"/>
              <a:t>4/29/23</a:t>
            </a:fld>
            <a:endParaRPr lang="en-US"/>
          </a:p>
        </p:txBody>
      </p:sp>
      <p:sp>
        <p:nvSpPr>
          <p:cNvPr id="4" name="Footer Placeholder 3">
            <a:extLst>
              <a:ext uri="{FF2B5EF4-FFF2-40B4-BE49-F238E27FC236}">
                <a16:creationId xmlns:a16="http://schemas.microsoft.com/office/drawing/2014/main" id="{064033E5-3797-4FF8-866F-9FD9325A9FAB}"/>
              </a:ext>
            </a:extLst>
          </p:cNvPr>
          <p:cNvSpPr>
            <a:spLocks noGrp="1"/>
          </p:cNvSpPr>
          <p:nvPr>
            <p:ph type="ftr" sz="quarter" idx="11"/>
          </p:nvPr>
        </p:nvSpPr>
        <p:spPr>
          <a:xfrm>
            <a:off x="691078" y="236364"/>
            <a:ext cx="4114800" cy="417126"/>
          </a:xfrm>
        </p:spPr>
        <p:txBody>
          <a:bodyPr/>
          <a:lstStyle/>
          <a:p>
            <a:endParaRPr lang="en-US"/>
          </a:p>
        </p:txBody>
      </p:sp>
      <p:sp>
        <p:nvSpPr>
          <p:cNvPr id="5" name="Slide Number Placeholder 4">
            <a:extLst>
              <a:ext uri="{FF2B5EF4-FFF2-40B4-BE49-F238E27FC236}">
                <a16:creationId xmlns:a16="http://schemas.microsoft.com/office/drawing/2014/main" id="{66DC1E67-424D-4638-98F8-38E71A41001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432767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5BED274-5EB4-4EF4-B353-E55BD502655C}"/>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6" name="Straight Connector 5">
              <a:extLst>
                <a:ext uri="{FF2B5EF4-FFF2-40B4-BE49-F238E27FC236}">
                  <a16:creationId xmlns:a16="http://schemas.microsoft.com/office/drawing/2014/main" id="{E0418BE5-560E-4E49-B12D-B555511FED72}"/>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49D1162-73B9-420F-BCBE-95039D00CD24}"/>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92BA76FE-316A-48E2-A03B-4E05691C4348}"/>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E678FBC-A6AD-4422-BA24-A4172F8862CA}"/>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D3C5C3E-2D08-43F0-AFAC-E15360CA7D3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0BEAC62-AF92-4A65-9790-6F6E0C6C5A1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77D7C5-E76E-4E82-BFC4-9A75D2C8089D}"/>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66E0152-96B9-4067-80D3-D9BDE6D7EC9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918AFCC-B9DA-4092-8FBA-2CFEDB0388E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1EC7D33-C87E-4812-A722-53C5D99272B5}"/>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5F239E3-501A-4C3C-9BE4-6BFA0D3126B7}"/>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B62BF3B-95BB-4188-AAE5-015A0EF3D18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4E5F0F-0124-40D0-A0BF-AE307A0E15F4}"/>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BADC3B1-26C7-4CF1-B29D-4D0DEA3E2633}"/>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0A7DF6E-1132-4A80-9B18-593B1ACD778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EF19589-10D8-4A8F-A0B1-F7CE380E3001}"/>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E6BB32-C4F8-4914-88D3-7DC5E79D023E}"/>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8F046EE-9DBA-4924-A19C-ED8741F5F810}"/>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ABBC44-ABA8-4913-824E-64D344724644}"/>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4272B22-1C39-47A0-8551-73666AFBE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8CDFF66-464C-4ABF-BB01-00500A3B7517}"/>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79FC88-BD3B-4C04-9B90-0FC93C17921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1FCAED8-8687-4141-A7C3-0D88ACEDFEC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65038E6-7B32-460F-B804-D6C105FF44C9}"/>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C5DAE85-AD17-454B-AB64-CEFF52FDAB9D}"/>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C603643-2066-4967-AE4B-9DA143843B2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37E9533-9B07-43E3-B939-7BADC01FEE86}"/>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DCCAAEE-AB2E-4534-893A-3DB109499FB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BD39A2-970F-4714-AAA6-67EE99A0EAA9}"/>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F4A1387-348B-4E46-9B65-FDF76ED0EF20}"/>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F5DAF27-A54D-442A-93E4-BA7F04EAE379}"/>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Date Placeholder 1">
            <a:extLst>
              <a:ext uri="{FF2B5EF4-FFF2-40B4-BE49-F238E27FC236}">
                <a16:creationId xmlns:a16="http://schemas.microsoft.com/office/drawing/2014/main" id="{D2EA265F-80A1-448D-A6EB-CE8D6F6EC723}"/>
              </a:ext>
            </a:extLst>
          </p:cNvPr>
          <p:cNvSpPr>
            <a:spLocks noGrp="1"/>
          </p:cNvSpPr>
          <p:nvPr>
            <p:ph type="dt" sz="half" idx="10"/>
          </p:nvPr>
        </p:nvSpPr>
        <p:spPr/>
        <p:txBody>
          <a:bodyPr/>
          <a:lstStyle/>
          <a:p>
            <a:fld id="{8F72BA41-EC5B-4197-BCC8-0FD2E523CD7A}" type="datetimeFigureOut">
              <a:rPr lang="en-US" smtClean="0"/>
              <a:t>4/29/23</a:t>
            </a:fld>
            <a:endParaRPr lang="en-US"/>
          </a:p>
        </p:txBody>
      </p:sp>
      <p:sp>
        <p:nvSpPr>
          <p:cNvPr id="3" name="Footer Placeholder 2">
            <a:extLst>
              <a:ext uri="{FF2B5EF4-FFF2-40B4-BE49-F238E27FC236}">
                <a16:creationId xmlns:a16="http://schemas.microsoft.com/office/drawing/2014/main" id="{4815D00D-89E6-4E7A-9A4D-A8CCEB3BED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2B5AEA-8C38-4776-878C-AB01474D917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7707212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40" name="Right Triangle 39">
            <a:extLst>
              <a:ext uri="{FF2B5EF4-FFF2-40B4-BE49-F238E27FC236}">
                <a16:creationId xmlns:a16="http://schemas.microsoft.com/office/drawing/2014/main" id="{C4853C57-22BC-4465-8B37-DC06FE5A0003}"/>
              </a:ext>
              <a:ext uri="{C183D7F6-B498-43B3-948B-1728B52AA6E4}">
                <adec:decorative xmlns:adec="http://schemas.microsoft.com/office/drawing/2017/decorative" val="1"/>
              </a:ext>
            </a:extLst>
          </p:cNvPr>
          <p:cNvSpPr/>
          <p:nvPr/>
        </p:nvSpPr>
        <p:spPr>
          <a:xfrm rot="13500000">
            <a:off x="-281092" y="314485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7E67C0A6-48E9-4845-9EBF-EF2A3DFD274F}"/>
              </a:ext>
            </a:extLst>
          </p:cNvPr>
          <p:cNvSpPr>
            <a:spLocks noGrp="1"/>
          </p:cNvSpPr>
          <p:nvPr>
            <p:ph type="title"/>
          </p:nvPr>
        </p:nvSpPr>
        <p:spPr>
          <a:xfrm>
            <a:off x="683587" y="713677"/>
            <a:ext cx="4499914" cy="2996581"/>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A8B542-2084-485C-ABFC-94340B4C7E77}"/>
              </a:ext>
            </a:extLst>
          </p:cNvPr>
          <p:cNvSpPr>
            <a:spLocks noGrp="1"/>
          </p:cNvSpPr>
          <p:nvPr>
            <p:ph idx="1"/>
          </p:nvPr>
        </p:nvSpPr>
        <p:spPr>
          <a:xfrm>
            <a:off x="5698672" y="708102"/>
            <a:ext cx="5656716" cy="54306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647791F-9546-470D-A174-D75285263C2C}"/>
              </a:ext>
            </a:extLst>
          </p:cNvPr>
          <p:cNvSpPr>
            <a:spLocks noGrp="1"/>
          </p:cNvSpPr>
          <p:nvPr>
            <p:ph type="body" sz="half" idx="2"/>
          </p:nvPr>
        </p:nvSpPr>
        <p:spPr>
          <a:xfrm>
            <a:off x="683587" y="3976544"/>
            <a:ext cx="4499914" cy="2162201"/>
          </a:xfrm>
        </p:spPr>
        <p:txBody>
          <a:bodyPr>
            <a:normAutofit/>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None/>
            </a:pPr>
            <a:r>
              <a:rPr lang="en-US"/>
              <a:t>Click to edit Master text styles</a:t>
            </a:r>
          </a:p>
        </p:txBody>
      </p:sp>
      <p:grpSp>
        <p:nvGrpSpPr>
          <p:cNvPr id="8" name="Group 7">
            <a:extLst>
              <a:ext uri="{FF2B5EF4-FFF2-40B4-BE49-F238E27FC236}">
                <a16:creationId xmlns:a16="http://schemas.microsoft.com/office/drawing/2014/main" id="{0550D594-9D00-4E12-9A7B-8B78EC19948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C5DEA230-2680-47DD-BD49-FDBF4C1105A5}"/>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0BA61D-887F-46F1-B20D-EA4C38D467C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350DFBA-D16D-4AE0-8339-58C4089B94AD}"/>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F4AAAA5-CEFC-4C25-91D3-5AE49F720DA5}"/>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4D142AD-3FA3-43E4-8A61-61CF1E41568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C3755A3-93F4-4EC4-9635-7E89E4AF1D3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0BFB588-0AB8-4BD8-9272-1CA867726018}"/>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45A6DF3-CF29-4480-A235-EAE88D65A63C}"/>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6FF036-365A-4C15-8E15-0D5BBEBCEA58}"/>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85E76FF-4E86-4E42-B67E-B11AAE8D3076}"/>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A64CEE-7CED-4EB2-A414-6F2D91E824F9}"/>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12C571B-47A6-49EB-A29F-678368BAED9F}"/>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160B109-845C-4119-BB66-9887B3859A7D}"/>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68B7447-FF64-42D9-B3C6-2BDC6F547ED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FFF9B71-8653-450D-AFBE-2140D586FB5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F0B9E5A-C1DA-445C-A911-721DF98DDCDD}"/>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5C9A3DC-A478-4469-9359-34A435689F3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7DE3299-EED7-4771-A270-F6B02941AD6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434422A-5B59-41DC-8E2A-1A8244580E30}"/>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176117-0990-434B-A9D9-B4B9043C544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7D6425E-C84A-462F-98F8-D0AB4FC3AF88}"/>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F13AB68-7321-4AC2-AC60-0F417877D07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E275CCE-D06F-49D0-8A47-372C5040330B}"/>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D4B374E-EEBC-4A9C-B3B4-B269EC719857}"/>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D80A7E6-BBEF-4EF1-B14A-29F26BFCF8E6}"/>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D7BC013-9B50-459D-8B8D-F756514A478B}"/>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48964C0-675D-4807-B795-4B695A8F8420}"/>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911512-51A8-4CE7-A043-425C809EB5F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3C15D1E-0EDF-4AD7-90C7-3D8D64E645D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8265A2D-2A6A-4301-B59F-8BAD98D9A57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4A4907F-2D1D-49D1-882D-119AA5E1183B}"/>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AF6A2284-37AB-43F5-98B8-8AB49DBFA9F5}"/>
              </a:ext>
            </a:extLst>
          </p:cNvPr>
          <p:cNvSpPr>
            <a:spLocks noGrp="1"/>
          </p:cNvSpPr>
          <p:nvPr>
            <p:ph type="dt" sz="half" idx="10"/>
          </p:nvPr>
        </p:nvSpPr>
        <p:spPr/>
        <p:txBody>
          <a:bodyPr/>
          <a:lstStyle/>
          <a:p>
            <a:fld id="{8F72BA41-EC5B-4197-BCC8-0FD2E523CD7A}" type="datetimeFigureOut">
              <a:rPr lang="en-US" smtClean="0"/>
              <a:t>4/29/23</a:t>
            </a:fld>
            <a:endParaRPr lang="en-US"/>
          </a:p>
        </p:txBody>
      </p:sp>
      <p:sp>
        <p:nvSpPr>
          <p:cNvPr id="6" name="Footer Placeholder 5">
            <a:extLst>
              <a:ext uri="{FF2B5EF4-FFF2-40B4-BE49-F238E27FC236}">
                <a16:creationId xmlns:a16="http://schemas.microsoft.com/office/drawing/2014/main" id="{9AD8ABAA-E2F7-4C89-99ED-2C340220DD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2EF12-B2CD-4F3C-9F19-A8691540501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028164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DA6865-0A03-48FA-AD6E-D5BF8FDE927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2277E8EB-0DA2-40E4-AD12-1CCD0D262D0B}"/>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5BFE9F8-907A-4FFC-9FDE-2B51D238C40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BDDC323-8732-4007-BB81-1BE917E3B2FF}"/>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908FC40-8403-438D-95CA-E4EDC66192A9}"/>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411D218-3FEA-4455-9809-91F029FB55AE}"/>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41390F-BE50-4E4E-9DA2-B5F23F1A93D8}"/>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EB3F094-97B5-48E1-A4DE-8BEED255028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D4DBB43-CB34-4881-9445-A7FE131D5327}"/>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71F972-027A-47F0-996C-84BFE4574050}"/>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C41353D-93C8-43F8-BBDE-7AB6B29EC38C}"/>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CF07B24-CBD8-4F09-81EB-504285F8E11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27873BB-1D79-4055-801C-BDA0F9A1513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008D42B-2F35-497E-A26D-9AF008619D4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7F57499-C4D9-4B7D-BADA-38462AA3164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271F2B9-1FFA-4350-9370-B098459A232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8FBAFFC-DC8F-4BB4-B405-E4AAA269AED4}"/>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94FCE64-D7A5-411A-8795-932DD39F9520}"/>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0B4ECFC-FD43-44CF-B7FA-2A8C5651400F}"/>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9DFBC12-1E1D-44DE-9966-BAB05B246636}"/>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9BEF096-361C-478B-81EB-37584119BFEE}"/>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FC81993-CE86-4910-B9CE-B69375BDCEE3}"/>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75613D7-9FB0-4D33-8784-EC059DE019C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520AFD9-E849-4F42-99B2-928E6098C29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A200B0B-91CD-4D66-ADFC-9585D283103C}"/>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5DB0C45-30CE-4C85-95C6-FFF4977C646A}"/>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DC31604-5F93-436D-A9D2-A48846D4E0DE}"/>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F1B965-7DE1-4AE3-B28B-DB6847BC52CC}"/>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FD9FB65-4392-4D6A-8ACC-8151F682BFE8}"/>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B40380C-3493-4AFE-BF13-AE68A8D244B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CB21DF1-4859-4991-9C10-F8FA68F41013}"/>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54AD212-17DC-4506-AAA0-34A46A0B11C3}"/>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5B556E7-762B-4E18-A961-A4F7A9ECF9D8}"/>
              </a:ext>
            </a:extLst>
          </p:cNvPr>
          <p:cNvSpPr>
            <a:spLocks noGrp="1"/>
          </p:cNvSpPr>
          <p:nvPr>
            <p:ph type="title"/>
          </p:nvPr>
        </p:nvSpPr>
        <p:spPr>
          <a:xfrm>
            <a:off x="683587" y="713677"/>
            <a:ext cx="4434823" cy="3020519"/>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B7118AF-C54D-406D-AABE-AED6576D1281}"/>
              </a:ext>
            </a:extLst>
          </p:cNvPr>
          <p:cNvSpPr>
            <a:spLocks noGrp="1"/>
          </p:cNvSpPr>
          <p:nvPr>
            <p:ph type="pic" idx="1"/>
          </p:nvPr>
        </p:nvSpPr>
        <p:spPr>
          <a:xfrm>
            <a:off x="5698672" y="713677"/>
            <a:ext cx="5304977" cy="543064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0" name="Right Triangle 39">
            <a:extLst>
              <a:ext uri="{FF2B5EF4-FFF2-40B4-BE49-F238E27FC236}">
                <a16:creationId xmlns:a16="http://schemas.microsoft.com/office/drawing/2014/main" id="{205CDEB9-8DED-4711-8140-4C943FC2CDA0}"/>
              </a:ext>
              <a:ext uri="{C183D7F6-B498-43B3-948B-1728B52AA6E4}">
                <adec:decorative xmlns:adec="http://schemas.microsoft.com/office/drawing/2017/decorative" val="1"/>
              </a:ext>
            </a:extLst>
          </p:cNvPr>
          <p:cNvSpPr/>
          <p:nvPr/>
        </p:nvSpPr>
        <p:spPr>
          <a:xfrm rot="13500000">
            <a:off x="-281093" y="314330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 Placeholder 3">
            <a:extLst>
              <a:ext uri="{FF2B5EF4-FFF2-40B4-BE49-F238E27FC236}">
                <a16:creationId xmlns:a16="http://schemas.microsoft.com/office/drawing/2014/main" id="{02E13C3F-6360-4760-9477-C3831A6E26EF}"/>
              </a:ext>
            </a:extLst>
          </p:cNvPr>
          <p:cNvSpPr>
            <a:spLocks noGrp="1"/>
          </p:cNvSpPr>
          <p:nvPr>
            <p:ph type="body" sz="half" idx="2"/>
          </p:nvPr>
        </p:nvSpPr>
        <p:spPr>
          <a:xfrm>
            <a:off x="683587" y="3970330"/>
            <a:ext cx="4434823" cy="2173992"/>
          </a:xfrm>
        </p:spPr>
        <p:txBody>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192D3B-60EE-4FC5-9ED7-4445300844CA}"/>
              </a:ext>
            </a:extLst>
          </p:cNvPr>
          <p:cNvSpPr>
            <a:spLocks noGrp="1"/>
          </p:cNvSpPr>
          <p:nvPr>
            <p:ph type="dt" sz="half" idx="10"/>
          </p:nvPr>
        </p:nvSpPr>
        <p:spPr/>
        <p:txBody>
          <a:bodyPr/>
          <a:lstStyle/>
          <a:p>
            <a:fld id="{8F72BA41-EC5B-4197-BCC8-0FD2E523CD7A}" type="datetimeFigureOut">
              <a:rPr lang="en-US" smtClean="0"/>
              <a:t>4/29/23</a:t>
            </a:fld>
            <a:endParaRPr lang="en-US"/>
          </a:p>
        </p:txBody>
      </p:sp>
      <p:sp>
        <p:nvSpPr>
          <p:cNvPr id="6" name="Footer Placeholder 5">
            <a:extLst>
              <a:ext uri="{FF2B5EF4-FFF2-40B4-BE49-F238E27FC236}">
                <a16:creationId xmlns:a16="http://schemas.microsoft.com/office/drawing/2014/main" id="{5BCF831E-9B19-4936-8BC9-F62A9B118B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71E1D1-F7A2-40D0-91DA-07468A9651E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973517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DF0D99C-5D42-41C6-A50C-C4E2D6B2A36E}"/>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40" name="Straight Connector 39">
              <a:extLst>
                <a:ext uri="{FF2B5EF4-FFF2-40B4-BE49-F238E27FC236}">
                  <a16:creationId xmlns:a16="http://schemas.microsoft.com/office/drawing/2014/main" id="{5F28962D-50BA-43F8-8863-28ECE711D3F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80F5939-D4E0-46FD-9A5A-5D648E381092}"/>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633D331-78CB-40A1-B167-8185EC5D707B}"/>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512E4B1-E78E-49E7-AA36-374CC1B084E4}"/>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7D46340-CBFC-490F-B44E-7AA8FBF58B05}"/>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575C26C-3EBD-4AA9-BA4D-2561E295D65D}"/>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35DB6BE-E065-4559-BF5C-36B56B379040}"/>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DA54272-CD9D-4F68-BBAB-4F0C0C3EC63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002CE8F-9256-4F2C-B474-58873717119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C9DE9F-4252-401D-913E-B74C9E326F9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FE4E69B-534F-4A80-9E1C-798BEE1B079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7564E1C-009C-4832-AE8D-E98286693F0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305DF1C-5801-43F2-A8B9-5351369418C0}"/>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06E71C8-0783-4E17-9B34-F51231DD2954}"/>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D908F17-2A89-4B0A-A2EA-692390969FE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BE22751-380F-44F9-BEED-0A553CF87BE5}"/>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7B27910-846F-4E4E-B588-F5B2E026FE9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6E0501E-134E-46D7-984F-3A382B0BB29B}"/>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0A83974-CBD7-4A69-9D84-2D3BBDE027A5}"/>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503E931-00D4-4B0C-BC69-49FE5C766518}"/>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7732A30-BE2F-4D71-BC37-60F7B44591B9}"/>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C8EB840-DE7D-4E67-989C-F4D8F50E15BD}"/>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05D2CC2-53CC-487E-A72E-42B1E9B18460}"/>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3A12D6B-1D60-4F26-8FB9-74AD5B070BDF}"/>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1895D00-2D63-443C-95A8-5EB6E5EECBF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AC50652-2A56-4382-95D0-971644EE0FA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A50A374-8880-482D-B54F-F74E0D7BE18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66364D8-CCC7-4AAF-94BC-766EC160D99E}"/>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A0DC409-26E2-4453-89FD-745EA849BE7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39ED039-D66C-4A5E-AA35-E7A5FA2E64C2}"/>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72C13DC-161E-49CF-96B5-5383AA052AB7}"/>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laceholder 1">
            <a:extLst>
              <a:ext uri="{FF2B5EF4-FFF2-40B4-BE49-F238E27FC236}">
                <a16:creationId xmlns:a16="http://schemas.microsoft.com/office/drawing/2014/main" id="{05103067-48DA-458C-99F6-9921C19A802A}"/>
              </a:ext>
            </a:extLst>
          </p:cNvPr>
          <p:cNvSpPr>
            <a:spLocks noGrp="1"/>
          </p:cNvSpPr>
          <p:nvPr>
            <p:ph type="title"/>
          </p:nvPr>
        </p:nvSpPr>
        <p:spPr>
          <a:xfrm>
            <a:off x="691079" y="725951"/>
            <a:ext cx="10325000" cy="14424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CB86862-507E-4F73-890F-3B77BCFA3FA2}"/>
              </a:ext>
            </a:extLst>
          </p:cNvPr>
          <p:cNvSpPr>
            <a:spLocks noGrp="1"/>
          </p:cNvSpPr>
          <p:nvPr>
            <p:ph type="body" idx="1"/>
          </p:nvPr>
        </p:nvSpPr>
        <p:spPr>
          <a:xfrm>
            <a:off x="691079" y="2340131"/>
            <a:ext cx="10325000" cy="35644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EFBC0BB-AF05-4753-9159-41A16FBFC3B4}"/>
              </a:ext>
            </a:extLst>
          </p:cNvPr>
          <p:cNvSpPr>
            <a:spLocks noGrp="1"/>
          </p:cNvSpPr>
          <p:nvPr>
            <p:ph type="dt" sz="half" idx="2"/>
          </p:nvPr>
        </p:nvSpPr>
        <p:spPr>
          <a:xfrm>
            <a:off x="683587" y="6215870"/>
            <a:ext cx="3843779" cy="417126"/>
          </a:xfrm>
          <a:prstGeom prst="rect">
            <a:avLst/>
          </a:prstGeom>
        </p:spPr>
        <p:txBody>
          <a:bodyPr vert="horz" lIns="91440" tIns="45720" rIns="91440" bIns="45720" rtlCol="0" anchor="ctr"/>
          <a:lstStyle>
            <a:lvl1pPr algn="l">
              <a:defRPr sz="900">
                <a:solidFill>
                  <a:schemeClr val="tx1">
                    <a:tint val="75000"/>
                  </a:schemeClr>
                </a:solidFill>
              </a:defRPr>
            </a:lvl1pPr>
          </a:lstStyle>
          <a:p>
            <a:fld id="{8F72BA41-EC5B-4197-BCC8-0FD2E523CD7A}" type="datetimeFigureOut">
              <a:rPr lang="en-US" smtClean="0"/>
              <a:pPr/>
              <a:t>4/29/23</a:t>
            </a:fld>
            <a:endParaRPr lang="en-US" dirty="0"/>
          </a:p>
        </p:txBody>
      </p:sp>
      <p:sp>
        <p:nvSpPr>
          <p:cNvPr id="5" name="Footer Placeholder 4">
            <a:extLst>
              <a:ext uri="{FF2B5EF4-FFF2-40B4-BE49-F238E27FC236}">
                <a16:creationId xmlns:a16="http://schemas.microsoft.com/office/drawing/2014/main" id="{28362F82-EA1A-4B02-8A64-3B44C0D9DAC6}"/>
              </a:ext>
            </a:extLst>
          </p:cNvPr>
          <p:cNvSpPr>
            <a:spLocks noGrp="1"/>
          </p:cNvSpPr>
          <p:nvPr>
            <p:ph type="ftr" sz="quarter" idx="3"/>
          </p:nvPr>
        </p:nvSpPr>
        <p:spPr>
          <a:xfrm>
            <a:off x="691078" y="236364"/>
            <a:ext cx="4114800" cy="417126"/>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9C5EF32-1CA9-4CDA-8182-2FB0C30A0F6F}"/>
              </a:ext>
            </a:extLst>
          </p:cNvPr>
          <p:cNvSpPr>
            <a:spLocks noGrp="1"/>
          </p:cNvSpPr>
          <p:nvPr>
            <p:ph type="sldNum" sz="quarter" idx="4"/>
          </p:nvPr>
        </p:nvSpPr>
        <p:spPr>
          <a:xfrm>
            <a:off x="11003649" y="6215870"/>
            <a:ext cx="979151" cy="417126"/>
          </a:xfrm>
          <a:prstGeom prst="rect">
            <a:avLst/>
          </a:prstGeom>
        </p:spPr>
        <p:txBody>
          <a:bodyPr vert="horz" lIns="91440" tIns="45720" rIns="91440" bIns="45720" rtlCol="0" anchor="ctr"/>
          <a:lstStyle>
            <a:lvl1pPr algn="ctr">
              <a:defRPr sz="900">
                <a:solidFill>
                  <a:schemeClr val="tx1">
                    <a:tint val="75000"/>
                  </a:schemeClr>
                </a:solidFill>
              </a:defRPr>
            </a:lvl1pPr>
          </a:lstStyle>
          <a:p>
            <a:fld id="{BE15108C-154A-4A5A-9C05-91A49A422BA7}" type="slidenum">
              <a:rPr lang="en-US" smtClean="0"/>
              <a:pPr/>
              <a:t>‹#›</a:t>
            </a:fld>
            <a:endParaRPr lang="en-US" dirty="0"/>
          </a:p>
        </p:txBody>
      </p:sp>
      <p:sp>
        <p:nvSpPr>
          <p:cNvPr id="7" name="Right Triangle 6">
            <a:extLst>
              <a:ext uri="{FF2B5EF4-FFF2-40B4-BE49-F238E27FC236}">
                <a16:creationId xmlns:a16="http://schemas.microsoft.com/office/drawing/2014/main" id="{63BAC6E0-ADAC-40FB-AF53-88FA5F83738C}"/>
              </a:ext>
              <a:ext uri="{C183D7F6-B498-43B3-948B-1728B52AA6E4}">
                <adec:decorative xmlns:adec="http://schemas.microsoft.com/office/drawing/2017/decorative" val="1"/>
              </a:ext>
            </a:extLst>
          </p:cNvPr>
          <p:cNvSpPr/>
          <p:nvPr/>
        </p:nvSpPr>
        <p:spPr>
          <a:xfrm rot="13500000">
            <a:off x="-281094" y="151621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2123790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Char char="§"/>
        <a:defRPr sz="2000" kern="1200">
          <a:solidFill>
            <a:schemeClr val="tx2"/>
          </a:solidFill>
          <a:latin typeface="+mn-lt"/>
          <a:ea typeface="+mn-ea"/>
          <a:cs typeface="+mn-cs"/>
        </a:defRPr>
      </a:lvl1pPr>
      <a:lvl2pPr marL="4572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800" kern="1200">
          <a:solidFill>
            <a:schemeClr val="tx2"/>
          </a:solidFill>
          <a:latin typeface="+mn-lt"/>
          <a:ea typeface="+mn-ea"/>
          <a:cs typeface="+mn-cs"/>
        </a:defRPr>
      </a:lvl2pPr>
      <a:lvl3pPr marL="6858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600" kern="1200">
          <a:solidFill>
            <a:schemeClr val="tx2"/>
          </a:solidFill>
          <a:latin typeface="+mn-lt"/>
          <a:ea typeface="+mn-ea"/>
          <a:cs typeface="+mn-cs"/>
        </a:defRPr>
      </a:lvl3pPr>
      <a:lvl4pPr marL="9144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4pPr>
      <a:lvl5pPr marL="11430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187D111-0A9D-421B-84EB-FC5811C3A9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1" name="Group 10">
            <a:extLst>
              <a:ext uri="{FF2B5EF4-FFF2-40B4-BE49-F238E27FC236}">
                <a16:creationId xmlns:a16="http://schemas.microsoft.com/office/drawing/2014/main" id="{015ECF02-0C11-4320-A868-5EC7DD53DE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2" name="Straight Connector 11">
              <a:extLst>
                <a:ext uri="{FF2B5EF4-FFF2-40B4-BE49-F238E27FC236}">
                  <a16:creationId xmlns:a16="http://schemas.microsoft.com/office/drawing/2014/main" id="{8C74A336-DE5D-4AE0-9A50-8D93C4AA45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11A81C9-7A36-4A04-B14C-A45B899E4B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AE1DE35-5349-4B57-B255-C07C69270CE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AFE9588-5F4B-41DF-9FF6-6B4969245C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4CC9B87-707A-4D04-9336-B1418878A8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8CF5CAA-7C4D-408A-B1A8-E98C0E6633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462EA1B-90F8-4C08-AE36-FFBA2B45BF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F7B5623-96F7-42F0-BAC5-78D6789E01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85D83B1-1723-4710-8FC5-18EDC879E4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998838C-DFB6-48F7-A18D-30469E8162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BDB9A78-94CB-422D-B92E-65FD2732EC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A5DBD01-426B-424D-815A-96518F6007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B0218DF-D55B-4D41-AE23-F1E64BAC60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8D61EB8-98CC-4243-9E20-33CAC65BF55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35F0944-B143-45B0-8B72-6CE34D46120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F68EF7F-67D0-463D-AB84-EA24D18196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E17074E-4E65-4CBD-B1B0-9C18D6F724F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CC905ED-EF46-4349-9E9B-2174310948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B91F234-1C65-45AC-8CCE-A1C4AE49CE4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D46B3DB-5DBB-41CF-9FA5-010ECA0C3B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92A3FF8-F172-47ED-84C6-802C85C1CBD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5933982-9CB6-4199-B123-A3669A4FEF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3CA832CD-B214-4ABC-AC95-A3DA116ACEE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7EBA147-C4BA-4B48-B61D-CA24B8B06F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A8253B7-461E-48CC-B871-8A255EE3D7A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ADE46C3-C2E1-4492-AC59-870160A3C87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B0052E9-B440-4C1E-BC41-39957D5901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31F119B-638C-42B1-8400-709B94F1EE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16299ED-D998-4895-9CCF-02427F1954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F4442675-84C9-45C8-9524-ABE4E25071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5BE3E63-4FA5-4EBD-9F3B-E29F5128A84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289734E4-565B-E997-F986-D2AFC088ACF1}"/>
              </a:ext>
            </a:extLst>
          </p:cNvPr>
          <p:cNvSpPr>
            <a:spLocks noGrp="1"/>
          </p:cNvSpPr>
          <p:nvPr>
            <p:ph type="ctrTitle"/>
          </p:nvPr>
        </p:nvSpPr>
        <p:spPr>
          <a:xfrm>
            <a:off x="6089726" y="722903"/>
            <a:ext cx="5415521" cy="2706098"/>
          </a:xfrm>
        </p:spPr>
        <p:txBody>
          <a:bodyPr>
            <a:normAutofit/>
          </a:bodyPr>
          <a:lstStyle/>
          <a:p>
            <a:r>
              <a:rPr lang="en-US" dirty="0"/>
              <a:t>Room Radar</a:t>
            </a:r>
          </a:p>
        </p:txBody>
      </p:sp>
      <p:sp>
        <p:nvSpPr>
          <p:cNvPr id="3" name="Subtitle 2">
            <a:extLst>
              <a:ext uri="{FF2B5EF4-FFF2-40B4-BE49-F238E27FC236}">
                <a16:creationId xmlns:a16="http://schemas.microsoft.com/office/drawing/2014/main" id="{57D97C0C-64E7-7D2F-9DA0-9A8E314F9F0D}"/>
              </a:ext>
            </a:extLst>
          </p:cNvPr>
          <p:cNvSpPr>
            <a:spLocks noGrp="1"/>
          </p:cNvSpPr>
          <p:nvPr>
            <p:ph type="subTitle" idx="1"/>
          </p:nvPr>
        </p:nvSpPr>
        <p:spPr>
          <a:xfrm>
            <a:off x="6089726" y="3674327"/>
            <a:ext cx="5415521" cy="2460770"/>
          </a:xfrm>
        </p:spPr>
        <p:txBody>
          <a:bodyPr>
            <a:normAutofit/>
          </a:bodyPr>
          <a:lstStyle/>
          <a:p>
            <a:r>
              <a:rPr lang="en-US" sz="3200" dirty="0"/>
              <a:t>Accommodation Finder</a:t>
            </a:r>
          </a:p>
          <a:p>
            <a:endParaRPr lang="en-US" dirty="0"/>
          </a:p>
          <a:p>
            <a:r>
              <a:rPr lang="en-US" dirty="0" err="1"/>
              <a:t>Athipathi</a:t>
            </a:r>
            <a:r>
              <a:rPr lang="en-US" dirty="0"/>
              <a:t> </a:t>
            </a:r>
            <a:r>
              <a:rPr lang="en-US" dirty="0" err="1"/>
              <a:t>Janarth</a:t>
            </a:r>
            <a:endParaRPr lang="en-US" dirty="0"/>
          </a:p>
        </p:txBody>
      </p:sp>
      <p:pic>
        <p:nvPicPr>
          <p:cNvPr id="4" name="Picture 3" descr="A colorful light bulb with business icons">
            <a:extLst>
              <a:ext uri="{FF2B5EF4-FFF2-40B4-BE49-F238E27FC236}">
                <a16:creationId xmlns:a16="http://schemas.microsoft.com/office/drawing/2014/main" id="{12F708E4-2FD5-E5F1-F25D-B33EF45ED746}"/>
              </a:ext>
            </a:extLst>
          </p:cNvPr>
          <p:cNvPicPr>
            <a:picLocks noChangeAspect="1"/>
          </p:cNvPicPr>
          <p:nvPr/>
        </p:nvPicPr>
        <p:blipFill rotWithShape="1">
          <a:blip r:embed="rId2"/>
          <a:srcRect l="16027" r="24212" b="1"/>
          <a:stretch/>
        </p:blipFill>
        <p:spPr>
          <a:xfrm>
            <a:off x="1" y="10"/>
            <a:ext cx="5854890" cy="6857990"/>
          </a:xfrm>
          <a:custGeom>
            <a:avLst/>
            <a:gdLst/>
            <a:ahLst/>
            <a:cxnLst/>
            <a:rect l="l" t="t" r="r" b="b"/>
            <a:pathLst>
              <a:path w="6036633" h="6858000">
                <a:moveTo>
                  <a:pt x="0" y="0"/>
                </a:moveTo>
                <a:lnTo>
                  <a:pt x="5782584" y="0"/>
                </a:lnTo>
                <a:lnTo>
                  <a:pt x="5847735" y="280891"/>
                </a:lnTo>
                <a:cubicBezTo>
                  <a:pt x="6512611" y="3337011"/>
                  <a:pt x="5215360" y="3533975"/>
                  <a:pt x="5130974" y="6590095"/>
                </a:cubicBezTo>
                <a:lnTo>
                  <a:pt x="5127340" y="6858000"/>
                </a:lnTo>
                <a:lnTo>
                  <a:pt x="0" y="6858000"/>
                </a:lnTo>
                <a:close/>
              </a:path>
            </a:pathLst>
          </a:custGeom>
        </p:spPr>
      </p:pic>
      <p:sp>
        <p:nvSpPr>
          <p:cNvPr id="44" name="Right Triangle 43">
            <a:extLst>
              <a:ext uri="{FF2B5EF4-FFF2-40B4-BE49-F238E27FC236}">
                <a16:creationId xmlns:a16="http://schemas.microsoft.com/office/drawing/2014/main" id="{F0753E91-DF19-4FA4-BFBF-221696B8D7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6297356" y="-287372"/>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957185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5" name="Straight Connector 14">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7" name="Right Triangle 46">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49" name="Rectangle 48">
            <a:extLst>
              <a:ext uri="{FF2B5EF4-FFF2-40B4-BE49-F238E27FC236}">
                <a16:creationId xmlns:a16="http://schemas.microsoft.com/office/drawing/2014/main" id="{A173122F-D466-4F08-90FA-0038F7AC2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51" name="Group 50">
            <a:extLst>
              <a:ext uri="{FF2B5EF4-FFF2-40B4-BE49-F238E27FC236}">
                <a16:creationId xmlns:a16="http://schemas.microsoft.com/office/drawing/2014/main" id="{B53DAF0D-B56E-4EDB-8771-E413BBCCD3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2" name="Straight Connector 51">
              <a:extLst>
                <a:ext uri="{FF2B5EF4-FFF2-40B4-BE49-F238E27FC236}">
                  <a16:creationId xmlns:a16="http://schemas.microsoft.com/office/drawing/2014/main" id="{69DCB7C5-D59D-44FA-8E4A-4D92C97F5F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5E4775D-761A-4F7A-B544-053FA3BC24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7230423-C7D9-409C-8BA0-E9AD2188D9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03A6ECF-8B1B-4A5F-84B3-17E9115BBA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3DCF729-DAA7-478A-AEDE-CD5CD3086B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EA88DBD-B1A6-4E57-9D50-F916E5FEAB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82ABA434-B93D-46AC-9E1A-541E23C8EB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27591C7-3684-45D0-8FF4-C45F96FAD6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9666EFE-4B50-4131-99DE-C88B3226F5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8BB642A6-A524-4BC7-A9B5-94107C10DE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AA6E033-3EED-4498-ABBF-E7A841B54E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91CC335-C9F6-4971-B52F-D54FCD15760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407C4E0E-A16B-4FF4-8780-ED70800D9E2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1F1B5F8-646E-4AC2-BCFA-BAC5C6C749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49F072B-26CC-4A55-9131-6EF782EAEB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8F9FD1E-9F32-41C5-BE18-4407E35280A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77674A0-8571-423D-B7EB-0DFE84DF47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45B2230-D02F-4371-9213-70E70F0C2A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E76A329D-8A85-4F1E-842B-62C8A494CA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931B21F1-63A1-47A7-B785-FFF9B142FDD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766F637B-DEFE-4ED1-8BB5-7BB438B6E9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B56F3069-A084-4654-AE64-317A22DF9E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099F1CA2-52DD-4F35-8783-FAABCF6E1C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DD488B21-AEEE-4057-A08D-E65E537CF5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82D6E6D1-3555-4044-9571-DB26EA3EB3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188C062C-20D2-45A0-A4AB-45293A642B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5707493D-E7A7-4FA4-B9BF-242BE68DB2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201D269-A0E9-4525-A745-C46A67D485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1441CBDE-9B32-4C1C-AEC6-8EC34898957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B3AE665-2923-42A7-9942-2388958231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FEEEF48-35D1-435E-84E2-1C09F26E0F2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4082C54F-0B10-F936-C9BF-9C1936FA19FF}"/>
              </a:ext>
            </a:extLst>
          </p:cNvPr>
          <p:cNvSpPr>
            <a:spLocks noGrp="1"/>
          </p:cNvSpPr>
          <p:nvPr>
            <p:ph type="title"/>
          </p:nvPr>
        </p:nvSpPr>
        <p:spPr>
          <a:xfrm>
            <a:off x="691078" y="722904"/>
            <a:ext cx="10809843" cy="774027"/>
          </a:xfrm>
        </p:spPr>
        <p:txBody>
          <a:bodyPr vert="horz" lIns="91440" tIns="45720" rIns="91440" bIns="45720" rtlCol="0" anchor="b">
            <a:normAutofit fontScale="90000"/>
          </a:bodyPr>
          <a:lstStyle/>
          <a:p>
            <a:r>
              <a:rPr lang="en-US" sz="5400" dirty="0"/>
              <a:t>Host Create Post </a:t>
            </a:r>
          </a:p>
        </p:txBody>
      </p:sp>
      <p:sp>
        <p:nvSpPr>
          <p:cNvPr id="84" name="Right Triangle 83">
            <a:extLst>
              <a:ext uri="{FF2B5EF4-FFF2-40B4-BE49-F238E27FC236}">
                <a16:creationId xmlns:a16="http://schemas.microsoft.com/office/drawing/2014/main" id="{79AAFA0E-465B-40B8-92EB-23D859273A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2059095"/>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7" name="Picture 6" descr="Graphical user interface&#10;&#10;Description automatically generated">
            <a:extLst>
              <a:ext uri="{FF2B5EF4-FFF2-40B4-BE49-F238E27FC236}">
                <a16:creationId xmlns:a16="http://schemas.microsoft.com/office/drawing/2014/main" id="{001E2879-EED8-7B95-FC3A-D5E3A92C23E7}"/>
              </a:ext>
            </a:extLst>
          </p:cNvPr>
          <p:cNvPicPr>
            <a:picLocks noChangeAspect="1"/>
          </p:cNvPicPr>
          <p:nvPr/>
        </p:nvPicPr>
        <p:blipFill>
          <a:blip r:embed="rId2"/>
          <a:stretch>
            <a:fillRect/>
          </a:stretch>
        </p:blipFill>
        <p:spPr>
          <a:xfrm>
            <a:off x="8245993" y="1897502"/>
            <a:ext cx="2368303" cy="4814073"/>
          </a:xfrm>
          <a:prstGeom prst="rect">
            <a:avLst/>
          </a:prstGeom>
        </p:spPr>
      </p:pic>
      <p:pic>
        <p:nvPicPr>
          <p:cNvPr id="9" name="Picture 8" descr="Graphical user interface&#10;&#10;Description automatically generated with medium confidence">
            <a:extLst>
              <a:ext uri="{FF2B5EF4-FFF2-40B4-BE49-F238E27FC236}">
                <a16:creationId xmlns:a16="http://schemas.microsoft.com/office/drawing/2014/main" id="{6F7556F3-5B83-EF76-3351-45BE257BE288}"/>
              </a:ext>
            </a:extLst>
          </p:cNvPr>
          <p:cNvPicPr>
            <a:picLocks noChangeAspect="1"/>
          </p:cNvPicPr>
          <p:nvPr/>
        </p:nvPicPr>
        <p:blipFill>
          <a:blip r:embed="rId3"/>
          <a:stretch>
            <a:fillRect/>
          </a:stretch>
        </p:blipFill>
        <p:spPr>
          <a:xfrm>
            <a:off x="4666514" y="1897502"/>
            <a:ext cx="2226507" cy="4814073"/>
          </a:xfrm>
          <a:prstGeom prst="rect">
            <a:avLst/>
          </a:prstGeom>
        </p:spPr>
      </p:pic>
      <p:pic>
        <p:nvPicPr>
          <p:cNvPr id="5" name="Content Placeholder 4" descr="Text&#10;&#10;Description automatically generated with medium confidence">
            <a:extLst>
              <a:ext uri="{FF2B5EF4-FFF2-40B4-BE49-F238E27FC236}">
                <a16:creationId xmlns:a16="http://schemas.microsoft.com/office/drawing/2014/main" id="{EDCE12C3-1FCA-F113-A3DA-3A1D4ED9BEBE}"/>
              </a:ext>
            </a:extLst>
          </p:cNvPr>
          <p:cNvPicPr>
            <a:picLocks noGrp="1" noChangeAspect="1"/>
          </p:cNvPicPr>
          <p:nvPr>
            <p:ph idx="1"/>
          </p:nvPr>
        </p:nvPicPr>
        <p:blipFill>
          <a:blip r:embed="rId4"/>
          <a:stretch>
            <a:fillRect/>
          </a:stretch>
        </p:blipFill>
        <p:spPr>
          <a:xfrm>
            <a:off x="1162858" y="2038268"/>
            <a:ext cx="2148994" cy="4646478"/>
          </a:xfrm>
          <a:prstGeom prst="rect">
            <a:avLst/>
          </a:prstGeom>
        </p:spPr>
      </p:pic>
    </p:spTree>
    <p:extLst>
      <p:ext uri="{BB962C8B-B14F-4D97-AF65-F5344CB8AC3E}">
        <p14:creationId xmlns:p14="http://schemas.microsoft.com/office/powerpoint/2010/main" val="4185997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27" name="Straight Connector 26">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59" name="Right Triangle 58">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61" name="Rectangle 60">
            <a:extLst>
              <a:ext uri="{FF2B5EF4-FFF2-40B4-BE49-F238E27FC236}">
                <a16:creationId xmlns:a16="http://schemas.microsoft.com/office/drawing/2014/main" id="{BA6285CA-6AFA-4F27-AFB5-1B32CDE09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63" name="Group 62">
            <a:extLst>
              <a:ext uri="{FF2B5EF4-FFF2-40B4-BE49-F238E27FC236}">
                <a16:creationId xmlns:a16="http://schemas.microsoft.com/office/drawing/2014/main" id="{AFA1CF61-420C-4532-AB79-302C599BE6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64" name="Straight Connector 63">
              <a:extLst>
                <a:ext uri="{FF2B5EF4-FFF2-40B4-BE49-F238E27FC236}">
                  <a16:creationId xmlns:a16="http://schemas.microsoft.com/office/drawing/2014/main" id="{75E95075-3D4D-4C36-B349-8463E34B14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AA69CCA-D559-4A52-9516-11D3C602E8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D5E9902-1FF9-4AE4-8F60-19BAB3B57A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7D7628C-72C3-4AD8-A92B-DD7ED4CA8EB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58E5AF5-D32E-4AF6-9994-2559533B8F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6C8FF6D9-584F-4A77-90F7-C648F7000FF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852F3FC-363A-40EB-8E2A-4025F3F8DA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54E8DD1-E1C7-4704-A88D-8995EB014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F01BCA92-2D5C-4D69-86D6-EFBCFA5AFA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794DB1B3-A5C7-426B-8F93-AD06419194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9E54F6B-CD79-42AD-970A-54E5CC1033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6A5D2A90-54A9-444B-B500-CBA6071178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5A6DC21E-41E4-4B99-9076-5CCC4F5143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1A9854EF-AC16-4B1C-B50E-98B0E26D7C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47BEF2F5-C0EF-4D67-9680-4139FE7851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1B32BA16-7339-4B52-A1A9-B8378122DB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C0CD0CF0-7D07-402D-92F4-CD3303752E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EAE1E42-DEF7-4CEC-A128-446262FEA9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320023B0-94DB-4D3D-9A3B-8BF1EF98F4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C612A5E-B0FA-49A2-B4C9-B2C0AFF1B9D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23E4917-AA23-4811-9BF1-33947951E5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569CB75-A241-4E55-8A5F-B3479950D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1CA5986E-7D1E-4603-8742-0971E0AFDEF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095CA31-C2CF-4244-9916-92041193A2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ABB40398-1DA9-45EC-8989-3A13165900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920DAABA-A8C4-49B5-AE3E-2FD84E3CCA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7088C809-EB74-40B6-9ED0-A1749689AD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9FD4E404-8EA3-4B4B-87A8-0B294F357D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7BD74D80-C4B2-42DE-99E7-2033E30269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0EB3504F-A8F4-4FAC-9852-BB01C560A0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BEDE7F2-99B6-4BE7-9679-DA7ADA8A7E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96" name="Right Triangle 95">
            <a:extLst>
              <a:ext uri="{FF2B5EF4-FFF2-40B4-BE49-F238E27FC236}">
                <a16:creationId xmlns:a16="http://schemas.microsoft.com/office/drawing/2014/main" id="{61BCD22A-FE26-4D9B-BDD1-74AB1C8CA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2626391"/>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5A6153DA-9E9E-1764-15CE-AC72071362C9}"/>
              </a:ext>
            </a:extLst>
          </p:cNvPr>
          <p:cNvSpPr>
            <a:spLocks noGrp="1"/>
          </p:cNvSpPr>
          <p:nvPr>
            <p:ph type="title"/>
          </p:nvPr>
        </p:nvSpPr>
        <p:spPr>
          <a:xfrm>
            <a:off x="691078" y="722903"/>
            <a:ext cx="4415255" cy="2460770"/>
          </a:xfrm>
        </p:spPr>
        <p:txBody>
          <a:bodyPr vert="horz" lIns="91440" tIns="45720" rIns="91440" bIns="45720" rtlCol="0" anchor="b">
            <a:normAutofit/>
          </a:bodyPr>
          <a:lstStyle/>
          <a:p>
            <a:r>
              <a:rPr lang="en-US" sz="5400" dirty="0"/>
              <a:t>Host Booking Confirmation </a:t>
            </a:r>
          </a:p>
        </p:txBody>
      </p:sp>
      <p:pic>
        <p:nvPicPr>
          <p:cNvPr id="19" name="Content Placeholder 18" descr="Graphical user interface&#10;&#10;Description automatically generated with medium confidence">
            <a:extLst>
              <a:ext uri="{FF2B5EF4-FFF2-40B4-BE49-F238E27FC236}">
                <a16:creationId xmlns:a16="http://schemas.microsoft.com/office/drawing/2014/main" id="{AB66927E-E033-93D8-D5F9-0E3942FAC390}"/>
              </a:ext>
            </a:extLst>
          </p:cNvPr>
          <p:cNvPicPr>
            <a:picLocks noGrp="1" noChangeAspect="1"/>
          </p:cNvPicPr>
          <p:nvPr>
            <p:ph idx="1"/>
          </p:nvPr>
        </p:nvPicPr>
        <p:blipFill>
          <a:blip r:embed="rId2"/>
          <a:stretch>
            <a:fillRect/>
          </a:stretch>
        </p:blipFill>
        <p:spPr>
          <a:xfrm>
            <a:off x="8687396" y="732348"/>
            <a:ext cx="2498769" cy="5402748"/>
          </a:xfrm>
          <a:prstGeom prst="rect">
            <a:avLst/>
          </a:prstGeom>
        </p:spPr>
      </p:pic>
      <p:pic>
        <p:nvPicPr>
          <p:cNvPr id="21" name="Picture 20" descr="Graphical user interface, application&#10;&#10;Description automatically generated">
            <a:extLst>
              <a:ext uri="{FF2B5EF4-FFF2-40B4-BE49-F238E27FC236}">
                <a16:creationId xmlns:a16="http://schemas.microsoft.com/office/drawing/2014/main" id="{119557F5-F44C-4FF8-F300-AED41A9EE845}"/>
              </a:ext>
            </a:extLst>
          </p:cNvPr>
          <p:cNvPicPr>
            <a:picLocks noChangeAspect="1"/>
          </p:cNvPicPr>
          <p:nvPr/>
        </p:nvPicPr>
        <p:blipFill>
          <a:blip r:embed="rId3"/>
          <a:stretch>
            <a:fillRect/>
          </a:stretch>
        </p:blipFill>
        <p:spPr>
          <a:xfrm>
            <a:off x="5990813" y="732348"/>
            <a:ext cx="2498769" cy="5402748"/>
          </a:xfrm>
          <a:prstGeom prst="rect">
            <a:avLst/>
          </a:prstGeom>
        </p:spPr>
      </p:pic>
    </p:spTree>
    <p:extLst>
      <p:ext uri="{BB962C8B-B14F-4D97-AF65-F5344CB8AC3E}">
        <p14:creationId xmlns:p14="http://schemas.microsoft.com/office/powerpoint/2010/main" val="3757019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F98BC-7BD8-DAB7-CFD0-91C9D2EEC65E}"/>
              </a:ext>
            </a:extLst>
          </p:cNvPr>
          <p:cNvSpPr>
            <a:spLocks noGrp="1"/>
          </p:cNvSpPr>
          <p:nvPr>
            <p:ph type="title"/>
          </p:nvPr>
        </p:nvSpPr>
        <p:spPr/>
        <p:txBody>
          <a:bodyPr/>
          <a:lstStyle/>
          <a:p>
            <a:r>
              <a:rPr lang="en-US" dirty="0"/>
              <a:t>Potential Enhancements</a:t>
            </a:r>
          </a:p>
        </p:txBody>
      </p:sp>
      <p:sp>
        <p:nvSpPr>
          <p:cNvPr id="3" name="Content Placeholder 2">
            <a:extLst>
              <a:ext uri="{FF2B5EF4-FFF2-40B4-BE49-F238E27FC236}">
                <a16:creationId xmlns:a16="http://schemas.microsoft.com/office/drawing/2014/main" id="{3D91706E-089F-9E8D-34BC-1992AECAA896}"/>
              </a:ext>
            </a:extLst>
          </p:cNvPr>
          <p:cNvSpPr>
            <a:spLocks noGrp="1"/>
          </p:cNvSpPr>
          <p:nvPr>
            <p:ph idx="1"/>
          </p:nvPr>
        </p:nvSpPr>
        <p:spPr/>
        <p:txBody>
          <a:bodyPr/>
          <a:lstStyle/>
          <a:p>
            <a:pPr algn="l">
              <a:buFont typeface="Arial" panose="020B0604020202020204" pitchFamily="34" charset="0"/>
              <a:buChar char="•"/>
            </a:pPr>
            <a:r>
              <a:rPr lang="en-US" dirty="0"/>
              <a:t>Create groups among users and enable chat functionality within groups.</a:t>
            </a:r>
          </a:p>
          <a:p>
            <a:pPr algn="l">
              <a:buFont typeface="Arial" panose="020B0604020202020204" pitchFamily="34" charset="0"/>
              <a:buChar char="•"/>
            </a:pPr>
            <a:r>
              <a:rPr lang="en-US" dirty="0"/>
              <a:t>Add a map to the app to allow users to filter rooms based on location using a radius search.</a:t>
            </a:r>
          </a:p>
          <a:p>
            <a:pPr algn="l">
              <a:buFont typeface="Arial" panose="020B0604020202020204" pitchFamily="34" charset="0"/>
              <a:buChar char="•"/>
            </a:pPr>
            <a:r>
              <a:rPr lang="en-US" dirty="0"/>
              <a:t>Incorporate video tours of rooms to provide a more immersive and engaging experience for users.</a:t>
            </a:r>
          </a:p>
          <a:p>
            <a:endParaRPr lang="en-US" dirty="0"/>
          </a:p>
        </p:txBody>
      </p:sp>
    </p:spTree>
    <p:extLst>
      <p:ext uri="{BB962C8B-B14F-4D97-AF65-F5344CB8AC3E}">
        <p14:creationId xmlns:p14="http://schemas.microsoft.com/office/powerpoint/2010/main" val="21886205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A3701-32E3-CA90-687C-7617FE170B5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3803A34-9EB9-0276-06B1-4FD7B77CE7C5}"/>
              </a:ext>
            </a:extLst>
          </p:cNvPr>
          <p:cNvSpPr>
            <a:spLocks noGrp="1"/>
          </p:cNvSpPr>
          <p:nvPr>
            <p:ph idx="1"/>
          </p:nvPr>
        </p:nvSpPr>
        <p:spPr/>
        <p:txBody>
          <a:bodyPr/>
          <a:lstStyle/>
          <a:p>
            <a:r>
              <a:rPr lang="en-US" dirty="0"/>
              <a:t>The app offers a centralized platform where students can easily look for and reserve housing while also promoting increased interactivity among students. </a:t>
            </a:r>
          </a:p>
          <a:p>
            <a:r>
              <a:rPr lang="en-US" dirty="0"/>
              <a:t>The app also has a search function that lets users narrow down results based on amenities, location, and other preferences, making the search process even more straightforward. </a:t>
            </a:r>
          </a:p>
          <a:p>
            <a:r>
              <a:rPr lang="en-US" dirty="0"/>
              <a:t>Overall, this software has the power to completely change the way students search for off-campus housing.</a:t>
            </a:r>
          </a:p>
        </p:txBody>
      </p:sp>
    </p:spTree>
    <p:extLst>
      <p:ext uri="{BB962C8B-B14F-4D97-AF65-F5344CB8AC3E}">
        <p14:creationId xmlns:p14="http://schemas.microsoft.com/office/powerpoint/2010/main" val="15553287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5995B-198A-1F8B-DADA-6B33409BA120}"/>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67BAD81B-6DBF-C1CA-A67F-C7454E3B653C}"/>
              </a:ext>
            </a:extLst>
          </p:cNvPr>
          <p:cNvSpPr>
            <a:spLocks noGrp="1"/>
          </p:cNvSpPr>
          <p:nvPr>
            <p:ph idx="1"/>
          </p:nvPr>
        </p:nvSpPr>
        <p:spPr/>
        <p:txBody>
          <a:bodyPr/>
          <a:lstStyle/>
          <a:p>
            <a:r>
              <a:rPr lang="en-US" dirty="0"/>
              <a:t>Finding off-campus accommodation  is a difficult endeavor for college students. There is no suitable website or app for people to utilize to find houses, roommates, or a place to stay temporarily before their long-term apartment move-in date. Most students utilize Facebook groups, WhatsApp, and Telegram, although there are many groups formed and not all students receive the information.</a:t>
            </a:r>
          </a:p>
        </p:txBody>
      </p:sp>
    </p:spTree>
    <p:extLst>
      <p:ext uri="{BB962C8B-B14F-4D97-AF65-F5344CB8AC3E}">
        <p14:creationId xmlns:p14="http://schemas.microsoft.com/office/powerpoint/2010/main" val="293031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6A85C-8E78-332C-8CF4-4B8270101D0E}"/>
              </a:ext>
            </a:extLst>
          </p:cNvPr>
          <p:cNvSpPr>
            <a:spLocks noGrp="1"/>
          </p:cNvSpPr>
          <p:nvPr>
            <p:ph type="title"/>
          </p:nvPr>
        </p:nvSpPr>
        <p:spPr/>
        <p:txBody>
          <a:bodyPr/>
          <a:lstStyle/>
          <a:p>
            <a:r>
              <a:rPr lang="en-US" dirty="0"/>
              <a:t>Solution</a:t>
            </a:r>
          </a:p>
        </p:txBody>
      </p:sp>
      <p:sp>
        <p:nvSpPr>
          <p:cNvPr id="3" name="Content Placeholder 2">
            <a:extLst>
              <a:ext uri="{FF2B5EF4-FFF2-40B4-BE49-F238E27FC236}">
                <a16:creationId xmlns:a16="http://schemas.microsoft.com/office/drawing/2014/main" id="{4F2F62D9-6D50-F139-C521-89A911450EAB}"/>
              </a:ext>
            </a:extLst>
          </p:cNvPr>
          <p:cNvSpPr>
            <a:spLocks noGrp="1"/>
          </p:cNvSpPr>
          <p:nvPr>
            <p:ph idx="1"/>
          </p:nvPr>
        </p:nvSpPr>
        <p:spPr/>
        <p:txBody>
          <a:bodyPr/>
          <a:lstStyle/>
          <a:p>
            <a:r>
              <a:rPr lang="en-US" b="0" i="0" dirty="0">
                <a:solidFill>
                  <a:schemeClr val="tx1"/>
                </a:solidFill>
                <a:effectLst/>
                <a:latin typeface="-apple-system"/>
              </a:rPr>
              <a:t>Building a smartphone application to assist students seeking for both temporary and long-term housing is the goal of this project. Users/Students (hosts) may post their apartments along with the dates they will be open, and students can look for rooms that match their criteria, make reservations for short-term accommodation, or contact the host for long-term residences.</a:t>
            </a:r>
            <a:endParaRPr lang="en-US" dirty="0">
              <a:solidFill>
                <a:schemeClr val="tx1"/>
              </a:solidFill>
            </a:endParaRPr>
          </a:p>
        </p:txBody>
      </p:sp>
    </p:spTree>
    <p:extLst>
      <p:ext uri="{BB962C8B-B14F-4D97-AF65-F5344CB8AC3E}">
        <p14:creationId xmlns:p14="http://schemas.microsoft.com/office/powerpoint/2010/main" val="239545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82587-2042-93B8-961C-A62DE3507937}"/>
              </a:ext>
            </a:extLst>
          </p:cNvPr>
          <p:cNvSpPr>
            <a:spLocks noGrp="1"/>
          </p:cNvSpPr>
          <p:nvPr>
            <p:ph type="title"/>
          </p:nvPr>
        </p:nvSpPr>
        <p:spPr/>
        <p:txBody>
          <a:bodyPr/>
          <a:lstStyle/>
          <a:p>
            <a:r>
              <a:rPr lang="en-US" dirty="0"/>
              <a:t>Brief Overview</a:t>
            </a:r>
          </a:p>
        </p:txBody>
      </p:sp>
      <p:sp>
        <p:nvSpPr>
          <p:cNvPr id="3" name="Content Placeholder 2">
            <a:extLst>
              <a:ext uri="{FF2B5EF4-FFF2-40B4-BE49-F238E27FC236}">
                <a16:creationId xmlns:a16="http://schemas.microsoft.com/office/drawing/2014/main" id="{FDC4742B-0750-3A68-BDDA-4C332894E2F0}"/>
              </a:ext>
            </a:extLst>
          </p:cNvPr>
          <p:cNvSpPr>
            <a:spLocks noGrp="1"/>
          </p:cNvSpPr>
          <p:nvPr>
            <p:ph idx="1"/>
          </p:nvPr>
        </p:nvSpPr>
        <p:spPr/>
        <p:txBody>
          <a:bodyPr>
            <a:normAutofit lnSpcReduction="10000"/>
          </a:bodyPr>
          <a:lstStyle/>
          <a:p>
            <a:r>
              <a:rPr lang="en-US" b="0" i="0" dirty="0">
                <a:solidFill>
                  <a:schemeClr val="tx1"/>
                </a:solidFill>
                <a:effectLst/>
                <a:latin typeface="-apple-system"/>
              </a:rPr>
              <a:t>With their preferences for housemates, apartment photographs, video tour , move-in dates, house rules, nearby  stores, hosts will be able to advertise their flats for permanent housing or short-term housing.</a:t>
            </a:r>
          </a:p>
          <a:p>
            <a:r>
              <a:rPr lang="en-US" b="0" i="0" dirty="0">
                <a:solidFill>
                  <a:schemeClr val="tx1"/>
                </a:solidFill>
                <a:effectLst/>
                <a:latin typeface="-apple-system"/>
              </a:rPr>
              <a:t> Users will be able to find permanent or temporary housing by applying filters based on choices for room type, hall place, members of the house with matching courses, and university. </a:t>
            </a:r>
          </a:p>
          <a:p>
            <a:r>
              <a:rPr lang="en-US" b="0" i="0" dirty="0">
                <a:solidFill>
                  <a:schemeClr val="tx1"/>
                </a:solidFill>
                <a:effectLst/>
                <a:latin typeface="-apple-system"/>
              </a:rPr>
              <a:t>User’s request  will sent to host for approval, host will be able to examine details about the user, including the courses they are enrolled in, their states, their languages, and their contact information. </a:t>
            </a:r>
            <a:endParaRPr lang="en-US" dirty="0">
              <a:solidFill>
                <a:schemeClr val="tx1"/>
              </a:solidFill>
              <a:latin typeface="-apple-system"/>
            </a:endParaRPr>
          </a:p>
          <a:p>
            <a:r>
              <a:rPr lang="en-US" dirty="0">
                <a:solidFill>
                  <a:schemeClr val="tx1"/>
                </a:solidFill>
                <a:latin typeface="-apple-system"/>
              </a:rPr>
              <a:t>User’s are able to see other user’s who and all looking for apartments and communicate to them after filtering out according to preferences</a:t>
            </a:r>
            <a:endParaRPr lang="en-US" b="0" i="0" dirty="0">
              <a:solidFill>
                <a:schemeClr val="tx1"/>
              </a:solidFill>
              <a:effectLst/>
              <a:latin typeface="-apple-system"/>
            </a:endParaRPr>
          </a:p>
        </p:txBody>
      </p:sp>
    </p:spTree>
    <p:extLst>
      <p:ext uri="{BB962C8B-B14F-4D97-AF65-F5344CB8AC3E}">
        <p14:creationId xmlns:p14="http://schemas.microsoft.com/office/powerpoint/2010/main" val="3636527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D8788-BE20-99A6-A633-526F7D42DE4F}"/>
              </a:ext>
            </a:extLst>
          </p:cNvPr>
          <p:cNvSpPr>
            <a:spLocks noGrp="1"/>
          </p:cNvSpPr>
          <p:nvPr>
            <p:ph type="title"/>
          </p:nvPr>
        </p:nvSpPr>
        <p:spPr/>
        <p:txBody>
          <a:bodyPr/>
          <a:lstStyle/>
          <a:p>
            <a:r>
              <a:rPr lang="en-US" dirty="0"/>
              <a:t>Models View Controller</a:t>
            </a:r>
            <a:br>
              <a:rPr lang="en-US" dirty="0"/>
            </a:br>
            <a:r>
              <a:rPr lang="en-US" dirty="0"/>
              <a:t>(Models)</a:t>
            </a:r>
          </a:p>
        </p:txBody>
      </p:sp>
      <p:graphicFrame>
        <p:nvGraphicFramePr>
          <p:cNvPr id="11" name="Content Placeholder 10">
            <a:extLst>
              <a:ext uri="{FF2B5EF4-FFF2-40B4-BE49-F238E27FC236}">
                <a16:creationId xmlns:a16="http://schemas.microsoft.com/office/drawing/2014/main" id="{EB422546-E195-9AF1-DF67-91C8A5BA8DB4}"/>
              </a:ext>
            </a:extLst>
          </p:cNvPr>
          <p:cNvGraphicFramePr>
            <a:graphicFrameLocks noGrp="1"/>
          </p:cNvGraphicFramePr>
          <p:nvPr>
            <p:ph idx="1"/>
            <p:extLst>
              <p:ext uri="{D42A27DB-BD31-4B8C-83A1-F6EECF244321}">
                <p14:modId xmlns:p14="http://schemas.microsoft.com/office/powerpoint/2010/main" val="3572223182"/>
              </p:ext>
            </p:extLst>
          </p:nvPr>
        </p:nvGraphicFramePr>
        <p:xfrm>
          <a:off x="691079" y="2340131"/>
          <a:ext cx="10325000" cy="35644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41072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7" name="Group 86">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88" name="Straight Connector 87">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20" name="Right Triangle 119">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2" name="Rectangle 121">
            <a:extLst>
              <a:ext uri="{FF2B5EF4-FFF2-40B4-BE49-F238E27FC236}">
                <a16:creationId xmlns:a16="http://schemas.microsoft.com/office/drawing/2014/main" id="{BA6285CA-6AFA-4F27-AFB5-1B32CDE09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24" name="Group 123">
            <a:extLst>
              <a:ext uri="{FF2B5EF4-FFF2-40B4-BE49-F238E27FC236}">
                <a16:creationId xmlns:a16="http://schemas.microsoft.com/office/drawing/2014/main" id="{AFA1CF61-420C-4532-AB79-302C599BE6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25" name="Straight Connector 124">
              <a:extLst>
                <a:ext uri="{FF2B5EF4-FFF2-40B4-BE49-F238E27FC236}">
                  <a16:creationId xmlns:a16="http://schemas.microsoft.com/office/drawing/2014/main" id="{75E95075-3D4D-4C36-B349-8463E34B14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7AA69CCA-D559-4A52-9516-11D3C602E8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2D5E9902-1FF9-4AE4-8F60-19BAB3B57A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37D7628C-72C3-4AD8-A92B-DD7ED4CA8EB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958E5AF5-D32E-4AF6-9994-2559533B8F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6C8FF6D9-584F-4A77-90F7-C648F7000FF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1852F3FC-363A-40EB-8E2A-4025F3F8DA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A54E8DD1-E1C7-4704-A88D-8995EB014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F01BCA92-2D5C-4D69-86D6-EFBCFA5AFA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794DB1B3-A5C7-426B-8F93-AD06419194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29E54F6B-CD79-42AD-970A-54E5CC1033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6A5D2A90-54A9-444B-B500-CBA6071178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5A6DC21E-41E4-4B99-9076-5CCC4F5143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1A9854EF-AC16-4B1C-B50E-98B0E26D7C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47BEF2F5-C0EF-4D67-9680-4139FE7851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1B32BA16-7339-4B52-A1A9-B8378122DB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C0CD0CF0-7D07-402D-92F4-CD3303752E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3EAE1E42-DEF7-4CEC-A128-446262FEA9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320023B0-94DB-4D3D-9A3B-8BF1EF98F4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1C612A5E-B0FA-49A2-B4C9-B2C0AFF1B9D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323E4917-AA23-4811-9BF1-33947951E5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F569CB75-A241-4E55-8A5F-B3479950D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1CA5986E-7D1E-4603-8742-0971E0AFDEF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1095CA31-C2CF-4244-9916-92041193A2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ABB40398-1DA9-45EC-8989-3A13165900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920DAABA-A8C4-49B5-AE3E-2FD84E3CCA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7088C809-EB74-40B6-9ED0-A1749689AD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9FD4E404-8EA3-4B4B-87A8-0B294F357D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7BD74D80-C4B2-42DE-99E7-2033E30269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0EB3504F-A8F4-4FAC-9852-BB01C560A0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6BEDE7F2-99B6-4BE7-9679-DA7ADA8A7E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57" name="Right Triangle 156">
            <a:extLst>
              <a:ext uri="{FF2B5EF4-FFF2-40B4-BE49-F238E27FC236}">
                <a16:creationId xmlns:a16="http://schemas.microsoft.com/office/drawing/2014/main" id="{61BCD22A-FE26-4D9B-BDD1-74AB1C8CA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2626391"/>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188F2263-72FE-262C-0B84-A82536032EDF}"/>
              </a:ext>
            </a:extLst>
          </p:cNvPr>
          <p:cNvSpPr>
            <a:spLocks noGrp="1"/>
          </p:cNvSpPr>
          <p:nvPr>
            <p:ph type="title"/>
          </p:nvPr>
        </p:nvSpPr>
        <p:spPr>
          <a:xfrm>
            <a:off x="597419" y="1905216"/>
            <a:ext cx="4415255" cy="2460770"/>
          </a:xfrm>
        </p:spPr>
        <p:txBody>
          <a:bodyPr vert="horz" lIns="91440" tIns="45720" rIns="91440" bIns="45720" rtlCol="0" anchor="b">
            <a:normAutofit fontScale="90000"/>
          </a:bodyPr>
          <a:lstStyle/>
          <a:p>
            <a:pPr>
              <a:lnSpc>
                <a:spcPct val="90000"/>
              </a:lnSpc>
            </a:pPr>
            <a:br>
              <a:rPr lang="en-US" sz="5400" dirty="0"/>
            </a:br>
            <a:br>
              <a:rPr lang="en-US" sz="5400" dirty="0"/>
            </a:br>
            <a:r>
              <a:rPr lang="en-US" sz="5400" dirty="0"/>
              <a:t>(Views)</a:t>
            </a:r>
            <a:br>
              <a:rPr lang="en-US" sz="5400" dirty="0"/>
            </a:br>
            <a:br>
              <a:rPr lang="en-US" sz="5400" dirty="0"/>
            </a:br>
            <a:r>
              <a:rPr lang="en-US" sz="5400" dirty="0"/>
              <a:t>User Login &amp; Registration</a:t>
            </a:r>
            <a:br>
              <a:rPr lang="en-US" sz="5400" dirty="0"/>
            </a:br>
            <a:endParaRPr lang="en-US" sz="5400" dirty="0"/>
          </a:p>
        </p:txBody>
      </p:sp>
      <p:pic>
        <p:nvPicPr>
          <p:cNvPr id="7" name="Picture 6" descr="A picture containing text, bin, container&#10;&#10;Description automatically generated">
            <a:extLst>
              <a:ext uri="{FF2B5EF4-FFF2-40B4-BE49-F238E27FC236}">
                <a16:creationId xmlns:a16="http://schemas.microsoft.com/office/drawing/2014/main" id="{C0410408-6DCB-3085-F3EE-B9768C65E403}"/>
              </a:ext>
            </a:extLst>
          </p:cNvPr>
          <p:cNvPicPr>
            <a:picLocks noChangeAspect="1"/>
          </p:cNvPicPr>
          <p:nvPr/>
        </p:nvPicPr>
        <p:blipFill>
          <a:blip r:embed="rId2"/>
          <a:stretch>
            <a:fillRect/>
          </a:stretch>
        </p:blipFill>
        <p:spPr>
          <a:xfrm>
            <a:off x="8687396" y="732348"/>
            <a:ext cx="2498769" cy="5402748"/>
          </a:xfrm>
          <a:prstGeom prst="rect">
            <a:avLst/>
          </a:prstGeom>
        </p:spPr>
      </p:pic>
      <p:pic>
        <p:nvPicPr>
          <p:cNvPr id="5" name="Content Placeholder 4" descr="A picture containing text, bin, green, container&#10;&#10;Description automatically generated">
            <a:extLst>
              <a:ext uri="{FF2B5EF4-FFF2-40B4-BE49-F238E27FC236}">
                <a16:creationId xmlns:a16="http://schemas.microsoft.com/office/drawing/2014/main" id="{6B7053F1-71D1-1DF3-DFED-9BFADA808D47}"/>
              </a:ext>
            </a:extLst>
          </p:cNvPr>
          <p:cNvPicPr>
            <a:picLocks noGrp="1" noChangeAspect="1"/>
          </p:cNvPicPr>
          <p:nvPr>
            <p:ph idx="1"/>
          </p:nvPr>
        </p:nvPicPr>
        <p:blipFill>
          <a:blip r:embed="rId3"/>
          <a:stretch>
            <a:fillRect/>
          </a:stretch>
        </p:blipFill>
        <p:spPr>
          <a:xfrm>
            <a:off x="5990813" y="732348"/>
            <a:ext cx="2498769" cy="5402748"/>
          </a:xfrm>
          <a:prstGeom prst="rect">
            <a:avLst/>
          </a:prstGeom>
        </p:spPr>
      </p:pic>
    </p:spTree>
    <p:extLst>
      <p:ext uri="{BB962C8B-B14F-4D97-AF65-F5344CB8AC3E}">
        <p14:creationId xmlns:p14="http://schemas.microsoft.com/office/powerpoint/2010/main" val="1461479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5" name="Straight Connector 14">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15">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17">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92" name="Right Triangle 46">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93" name="Rectangle 48">
            <a:extLst>
              <a:ext uri="{FF2B5EF4-FFF2-40B4-BE49-F238E27FC236}">
                <a16:creationId xmlns:a16="http://schemas.microsoft.com/office/drawing/2014/main" id="{A173122F-D466-4F08-90FA-0038F7AC2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51" name="Group 50">
            <a:extLst>
              <a:ext uri="{FF2B5EF4-FFF2-40B4-BE49-F238E27FC236}">
                <a16:creationId xmlns:a16="http://schemas.microsoft.com/office/drawing/2014/main" id="{B53DAF0D-B56E-4EDB-8771-E413BBCCD3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2" name="Straight Connector 51">
              <a:extLst>
                <a:ext uri="{FF2B5EF4-FFF2-40B4-BE49-F238E27FC236}">
                  <a16:creationId xmlns:a16="http://schemas.microsoft.com/office/drawing/2014/main" id="{69DCB7C5-D59D-44FA-8E4A-4D92C97F5F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5E4775D-761A-4F7A-B544-053FA3BC24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7230423-C7D9-409C-8BA0-E9AD2188D9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03A6ECF-8B1B-4A5F-84B3-17E9115BBA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3DCF729-DAA7-478A-AEDE-CD5CD3086B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EA88DBD-B1A6-4E57-9D50-F916E5FEAB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82ABA434-B93D-46AC-9E1A-541E23C8EB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27591C7-3684-45D0-8FF4-C45F96FAD6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9666EFE-4B50-4131-99DE-C88B3226F5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8BB642A6-A524-4BC7-A9B5-94107C10DE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AA6E033-3EED-4498-ABBF-E7A841B54E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91CC335-C9F6-4971-B52F-D54FCD15760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407C4E0E-A16B-4FF4-8780-ED70800D9E2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1F1B5F8-646E-4AC2-BCFA-BAC5C6C749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49F072B-26CC-4A55-9131-6EF782EAEB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8F9FD1E-9F32-41C5-BE18-4407E35280A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77674A0-8571-423D-B7EB-0DFE84DF47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45B2230-D02F-4371-9213-70E70F0C2A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E76A329D-8A85-4F1E-842B-62C8A494CA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931B21F1-63A1-47A7-B785-FFF9B142FDD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766F637B-DEFE-4ED1-8BB5-7BB438B6E9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B56F3069-A084-4654-AE64-317A22DF9E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099F1CA2-52DD-4F35-8783-FAABCF6E1C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DD488B21-AEEE-4057-A08D-E65E537CF5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82D6E6D1-3555-4044-9571-DB26EA3EB3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188C062C-20D2-45A0-A4AB-45293A642B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5707493D-E7A7-4FA4-B9BF-242BE68DB2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201D269-A0E9-4525-A745-C46A67D485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1441CBDE-9B32-4C1C-AEC6-8EC34898957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B3AE665-2923-42A7-9942-2388958231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FEEEF48-35D1-435E-84E2-1C09F26E0F2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FBBC6F1-8F53-20C6-55BE-4F1E57D3D22A}"/>
              </a:ext>
            </a:extLst>
          </p:cNvPr>
          <p:cNvSpPr>
            <a:spLocks noGrp="1"/>
          </p:cNvSpPr>
          <p:nvPr>
            <p:ph type="title"/>
          </p:nvPr>
        </p:nvSpPr>
        <p:spPr>
          <a:xfrm>
            <a:off x="671160" y="408294"/>
            <a:ext cx="10809843" cy="905735"/>
          </a:xfrm>
        </p:spPr>
        <p:txBody>
          <a:bodyPr vert="horz" lIns="91440" tIns="45720" rIns="91440" bIns="45720" rtlCol="0" anchor="b">
            <a:normAutofit fontScale="90000"/>
          </a:bodyPr>
          <a:lstStyle/>
          <a:p>
            <a:r>
              <a:rPr lang="en-US" sz="5400" dirty="0"/>
              <a:t>User Room Booking</a:t>
            </a:r>
          </a:p>
        </p:txBody>
      </p:sp>
      <p:sp>
        <p:nvSpPr>
          <p:cNvPr id="94" name="Right Triangle 83">
            <a:extLst>
              <a:ext uri="{FF2B5EF4-FFF2-40B4-BE49-F238E27FC236}">
                <a16:creationId xmlns:a16="http://schemas.microsoft.com/office/drawing/2014/main" id="{79AAFA0E-465B-40B8-92EB-23D859273A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2059095"/>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7" name="Picture 6" descr="Graphical user interface&#10;&#10;Description automatically generated with medium confidence">
            <a:extLst>
              <a:ext uri="{FF2B5EF4-FFF2-40B4-BE49-F238E27FC236}">
                <a16:creationId xmlns:a16="http://schemas.microsoft.com/office/drawing/2014/main" id="{F5D840D2-6D80-E4F3-2219-40F963861C69}"/>
              </a:ext>
            </a:extLst>
          </p:cNvPr>
          <p:cNvPicPr>
            <a:picLocks noChangeAspect="1"/>
          </p:cNvPicPr>
          <p:nvPr/>
        </p:nvPicPr>
        <p:blipFill>
          <a:blip r:embed="rId2"/>
          <a:stretch>
            <a:fillRect/>
          </a:stretch>
        </p:blipFill>
        <p:spPr>
          <a:xfrm>
            <a:off x="4736216" y="1747507"/>
            <a:ext cx="2282946" cy="4936104"/>
          </a:xfrm>
          <a:prstGeom prst="rect">
            <a:avLst/>
          </a:prstGeom>
        </p:spPr>
      </p:pic>
      <p:pic>
        <p:nvPicPr>
          <p:cNvPr id="9" name="Picture 8" descr="Graphical user interface&#10;&#10;Description automatically generated with medium confidence">
            <a:extLst>
              <a:ext uri="{FF2B5EF4-FFF2-40B4-BE49-F238E27FC236}">
                <a16:creationId xmlns:a16="http://schemas.microsoft.com/office/drawing/2014/main" id="{81543001-5C74-7AC9-D4B5-FC074570F34B}"/>
              </a:ext>
            </a:extLst>
          </p:cNvPr>
          <p:cNvPicPr>
            <a:picLocks noChangeAspect="1"/>
          </p:cNvPicPr>
          <p:nvPr/>
        </p:nvPicPr>
        <p:blipFill>
          <a:blip r:embed="rId3"/>
          <a:stretch>
            <a:fillRect/>
          </a:stretch>
        </p:blipFill>
        <p:spPr>
          <a:xfrm>
            <a:off x="8124148" y="1733434"/>
            <a:ext cx="2407075" cy="4955809"/>
          </a:xfrm>
          <a:prstGeom prst="rect">
            <a:avLst/>
          </a:prstGeom>
        </p:spPr>
      </p:pic>
      <p:pic>
        <p:nvPicPr>
          <p:cNvPr id="5" name="Content Placeholder 4" descr="Graphical user interface, application&#10;&#10;Description automatically generated">
            <a:extLst>
              <a:ext uri="{FF2B5EF4-FFF2-40B4-BE49-F238E27FC236}">
                <a16:creationId xmlns:a16="http://schemas.microsoft.com/office/drawing/2014/main" id="{E01863C0-9A75-9690-011C-26EC2FCBD0E0}"/>
              </a:ext>
            </a:extLst>
          </p:cNvPr>
          <p:cNvPicPr>
            <a:picLocks noGrp="1" noChangeAspect="1"/>
          </p:cNvPicPr>
          <p:nvPr>
            <p:ph idx="1"/>
          </p:nvPr>
        </p:nvPicPr>
        <p:blipFill>
          <a:blip r:embed="rId4"/>
          <a:stretch>
            <a:fillRect/>
          </a:stretch>
        </p:blipFill>
        <p:spPr>
          <a:xfrm>
            <a:off x="1228950" y="1747507"/>
            <a:ext cx="2411033" cy="4935673"/>
          </a:xfrm>
          <a:prstGeom prst="rect">
            <a:avLst/>
          </a:prstGeom>
        </p:spPr>
      </p:pic>
    </p:spTree>
    <p:extLst>
      <p:ext uri="{BB962C8B-B14F-4D97-AF65-F5344CB8AC3E}">
        <p14:creationId xmlns:p14="http://schemas.microsoft.com/office/powerpoint/2010/main" val="3034570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9" name="Straight Connector 18">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51" name="Right Triangle 50">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53" name="Rectangle 52">
            <a:extLst>
              <a:ext uri="{FF2B5EF4-FFF2-40B4-BE49-F238E27FC236}">
                <a16:creationId xmlns:a16="http://schemas.microsoft.com/office/drawing/2014/main" id="{BA6285CA-6AFA-4F27-AFB5-1B32CDE09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55" name="Group 54">
            <a:extLst>
              <a:ext uri="{FF2B5EF4-FFF2-40B4-BE49-F238E27FC236}">
                <a16:creationId xmlns:a16="http://schemas.microsoft.com/office/drawing/2014/main" id="{AFA1CF61-420C-4532-AB79-302C599BE6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6" name="Straight Connector 55">
              <a:extLst>
                <a:ext uri="{FF2B5EF4-FFF2-40B4-BE49-F238E27FC236}">
                  <a16:creationId xmlns:a16="http://schemas.microsoft.com/office/drawing/2014/main" id="{75E95075-3D4D-4C36-B349-8463E34B14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7AA69CCA-D559-4A52-9516-11D3C602E8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2D5E9902-1FF9-4AE4-8F60-19BAB3B57A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37D7628C-72C3-4AD8-A92B-DD7ED4CA8EB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58E5AF5-D32E-4AF6-9994-2559533B8F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6C8FF6D9-584F-4A77-90F7-C648F7000FF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1852F3FC-363A-40EB-8E2A-4025F3F8DA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54E8DD1-E1C7-4704-A88D-8995EB014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01BCA92-2D5C-4D69-86D6-EFBCFA5AFA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94DB1B3-A5C7-426B-8F93-AD06419194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9E54F6B-CD79-42AD-970A-54E5CC1033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A5D2A90-54A9-444B-B500-CBA6071178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5A6DC21E-41E4-4B99-9076-5CCC4F5143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1A9854EF-AC16-4B1C-B50E-98B0E26D7C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7BEF2F5-C0EF-4D67-9680-4139FE7851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1B32BA16-7339-4B52-A1A9-B8378122DB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0CD0CF0-7D07-402D-92F4-CD3303752E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3EAE1E42-DEF7-4CEC-A128-446262FEA9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320023B0-94DB-4D3D-9A3B-8BF1EF98F4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1C612A5E-B0FA-49A2-B4C9-B2C0AFF1B9D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323E4917-AA23-4811-9BF1-33947951E5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569CB75-A241-4E55-8A5F-B3479950D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1CA5986E-7D1E-4603-8742-0971E0AFDEF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1095CA31-C2CF-4244-9916-92041193A2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ABB40398-1DA9-45EC-8989-3A13165900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920DAABA-A8C4-49B5-AE3E-2FD84E3CCA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7088C809-EB74-40B6-9ED0-A1749689AD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FD4E404-8EA3-4B4B-87A8-0B294F357D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7BD74D80-C4B2-42DE-99E7-2033E30269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EB3504F-A8F4-4FAC-9852-BB01C560A0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6BEDE7F2-99B6-4BE7-9679-DA7ADA8A7E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8" name="Right Triangle 87">
            <a:extLst>
              <a:ext uri="{FF2B5EF4-FFF2-40B4-BE49-F238E27FC236}">
                <a16:creationId xmlns:a16="http://schemas.microsoft.com/office/drawing/2014/main" id="{61BCD22A-FE26-4D9B-BDD1-74AB1C8CA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2626391"/>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D4199DD1-2546-09AB-65CE-3D9C5D48D994}"/>
              </a:ext>
            </a:extLst>
          </p:cNvPr>
          <p:cNvSpPr>
            <a:spLocks noGrp="1"/>
          </p:cNvSpPr>
          <p:nvPr>
            <p:ph type="title"/>
          </p:nvPr>
        </p:nvSpPr>
        <p:spPr>
          <a:xfrm>
            <a:off x="691078" y="722903"/>
            <a:ext cx="4415255" cy="2460770"/>
          </a:xfrm>
        </p:spPr>
        <p:txBody>
          <a:bodyPr vert="horz" lIns="91440" tIns="45720" rIns="91440" bIns="45720" rtlCol="0" anchor="b">
            <a:normAutofit/>
          </a:bodyPr>
          <a:lstStyle/>
          <a:p>
            <a:r>
              <a:rPr lang="en-US" sz="5400" dirty="0"/>
              <a:t>User Detail &amp; Preferences</a:t>
            </a:r>
          </a:p>
        </p:txBody>
      </p:sp>
      <p:pic>
        <p:nvPicPr>
          <p:cNvPr id="13" name="Picture 12" descr="Graphical user interface&#10;&#10;Description automatically generated">
            <a:extLst>
              <a:ext uri="{FF2B5EF4-FFF2-40B4-BE49-F238E27FC236}">
                <a16:creationId xmlns:a16="http://schemas.microsoft.com/office/drawing/2014/main" id="{F97AB68A-6981-C741-C257-D39BFC55BBEA}"/>
              </a:ext>
            </a:extLst>
          </p:cNvPr>
          <p:cNvPicPr>
            <a:picLocks noChangeAspect="1"/>
          </p:cNvPicPr>
          <p:nvPr/>
        </p:nvPicPr>
        <p:blipFill>
          <a:blip r:embed="rId2"/>
          <a:stretch>
            <a:fillRect/>
          </a:stretch>
        </p:blipFill>
        <p:spPr>
          <a:xfrm>
            <a:off x="8687396" y="732348"/>
            <a:ext cx="2498769" cy="5402748"/>
          </a:xfrm>
          <a:prstGeom prst="rect">
            <a:avLst/>
          </a:prstGeom>
        </p:spPr>
      </p:pic>
      <p:pic>
        <p:nvPicPr>
          <p:cNvPr id="11" name="Content Placeholder 10" descr="Graphical user interface, application&#10;&#10;Description automatically generated">
            <a:extLst>
              <a:ext uri="{FF2B5EF4-FFF2-40B4-BE49-F238E27FC236}">
                <a16:creationId xmlns:a16="http://schemas.microsoft.com/office/drawing/2014/main" id="{F7B5FE86-2882-8EBB-BF78-33BFB63D47A2}"/>
              </a:ext>
            </a:extLst>
          </p:cNvPr>
          <p:cNvPicPr>
            <a:picLocks noGrp="1" noChangeAspect="1"/>
          </p:cNvPicPr>
          <p:nvPr>
            <p:ph idx="1"/>
          </p:nvPr>
        </p:nvPicPr>
        <p:blipFill>
          <a:blip r:embed="rId3"/>
          <a:stretch>
            <a:fillRect/>
          </a:stretch>
        </p:blipFill>
        <p:spPr>
          <a:xfrm>
            <a:off x="5990813" y="732348"/>
            <a:ext cx="2498769" cy="5402748"/>
          </a:xfrm>
          <a:prstGeom prst="rect">
            <a:avLst/>
          </a:prstGeom>
        </p:spPr>
      </p:pic>
    </p:spTree>
    <p:extLst>
      <p:ext uri="{BB962C8B-B14F-4D97-AF65-F5344CB8AC3E}">
        <p14:creationId xmlns:p14="http://schemas.microsoft.com/office/powerpoint/2010/main" val="947514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3" name="Straight Connector 12">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5" name="Right Triangle 44">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47" name="Rectangle 46">
            <a:extLst>
              <a:ext uri="{FF2B5EF4-FFF2-40B4-BE49-F238E27FC236}">
                <a16:creationId xmlns:a16="http://schemas.microsoft.com/office/drawing/2014/main" id="{BA6285CA-6AFA-4F27-AFB5-1B32CDE09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49" name="Group 48">
            <a:extLst>
              <a:ext uri="{FF2B5EF4-FFF2-40B4-BE49-F238E27FC236}">
                <a16:creationId xmlns:a16="http://schemas.microsoft.com/office/drawing/2014/main" id="{AFA1CF61-420C-4532-AB79-302C599BE6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0" name="Straight Connector 49">
              <a:extLst>
                <a:ext uri="{FF2B5EF4-FFF2-40B4-BE49-F238E27FC236}">
                  <a16:creationId xmlns:a16="http://schemas.microsoft.com/office/drawing/2014/main" id="{75E95075-3D4D-4C36-B349-8463E34B14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AA69CCA-D559-4A52-9516-11D3C602E8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2D5E9902-1FF9-4AE4-8F60-19BAB3B57A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37D7628C-72C3-4AD8-A92B-DD7ED4CA8EB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58E5AF5-D32E-4AF6-9994-2559533B8F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C8FF6D9-584F-4A77-90F7-C648F7000FF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852F3FC-363A-40EB-8E2A-4025F3F8DA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A54E8DD1-E1C7-4704-A88D-8995EB014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F01BCA92-2D5C-4D69-86D6-EFBCFA5AFA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94DB1B3-A5C7-426B-8F93-AD06419194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9E54F6B-CD79-42AD-970A-54E5CC1033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6A5D2A90-54A9-444B-B500-CBA6071178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5A6DC21E-41E4-4B99-9076-5CCC4F5143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A9854EF-AC16-4B1C-B50E-98B0E26D7C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47BEF2F5-C0EF-4D67-9680-4139FE7851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B32BA16-7339-4B52-A1A9-B8378122DB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C0CD0CF0-7D07-402D-92F4-CD3303752E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EAE1E42-DEF7-4CEC-A128-446262FEA9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20023B0-94DB-4D3D-9A3B-8BF1EF98F4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1C612A5E-B0FA-49A2-B4C9-B2C0AFF1B9D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323E4917-AA23-4811-9BF1-33947951E5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569CB75-A241-4E55-8A5F-B3479950D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1CA5986E-7D1E-4603-8742-0971E0AFDEF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1095CA31-C2CF-4244-9916-92041193A2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BB40398-1DA9-45EC-8989-3A13165900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920DAABA-A8C4-49B5-AE3E-2FD84E3CCA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7088C809-EB74-40B6-9ED0-A1749689AD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FD4E404-8EA3-4B4B-87A8-0B294F357D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BD74D80-C4B2-42DE-99E7-2033E30269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0EB3504F-A8F4-4FAC-9852-BB01C560A0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6BEDE7F2-99B6-4BE7-9679-DA7ADA8A7E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2" name="Right Triangle 81">
            <a:extLst>
              <a:ext uri="{FF2B5EF4-FFF2-40B4-BE49-F238E27FC236}">
                <a16:creationId xmlns:a16="http://schemas.microsoft.com/office/drawing/2014/main" id="{61BCD22A-FE26-4D9B-BDD1-74AB1C8CA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2626391"/>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F4D96AEE-B72C-6A99-E7F6-35ED3D02D44B}"/>
              </a:ext>
            </a:extLst>
          </p:cNvPr>
          <p:cNvSpPr>
            <a:spLocks noGrp="1"/>
          </p:cNvSpPr>
          <p:nvPr>
            <p:ph type="title"/>
          </p:nvPr>
        </p:nvSpPr>
        <p:spPr>
          <a:xfrm>
            <a:off x="691078" y="722903"/>
            <a:ext cx="4415255" cy="2460770"/>
          </a:xfrm>
        </p:spPr>
        <p:txBody>
          <a:bodyPr vert="horz" lIns="91440" tIns="45720" rIns="91440" bIns="45720" rtlCol="0" anchor="b">
            <a:normAutofit/>
          </a:bodyPr>
          <a:lstStyle/>
          <a:p>
            <a:r>
              <a:rPr lang="en-US" sz="5400" dirty="0"/>
              <a:t>Roommate Finder</a:t>
            </a:r>
          </a:p>
        </p:txBody>
      </p:sp>
      <p:pic>
        <p:nvPicPr>
          <p:cNvPr id="5" name="Content Placeholder 4" descr="Graphical user interface, application&#10;&#10;Description automatically generated">
            <a:extLst>
              <a:ext uri="{FF2B5EF4-FFF2-40B4-BE49-F238E27FC236}">
                <a16:creationId xmlns:a16="http://schemas.microsoft.com/office/drawing/2014/main" id="{B22A6966-4A72-A253-45E8-03670C1A9FCE}"/>
              </a:ext>
            </a:extLst>
          </p:cNvPr>
          <p:cNvPicPr>
            <a:picLocks noGrp="1" noChangeAspect="1"/>
          </p:cNvPicPr>
          <p:nvPr>
            <p:ph idx="1"/>
          </p:nvPr>
        </p:nvPicPr>
        <p:blipFill>
          <a:blip r:embed="rId2"/>
          <a:stretch>
            <a:fillRect/>
          </a:stretch>
        </p:blipFill>
        <p:spPr>
          <a:xfrm>
            <a:off x="5826901" y="516836"/>
            <a:ext cx="2717618" cy="5608815"/>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908AB7FA-2100-D6B6-DA4E-FD2AF0F17E26}"/>
              </a:ext>
            </a:extLst>
          </p:cNvPr>
          <p:cNvPicPr>
            <a:picLocks noChangeAspect="1"/>
          </p:cNvPicPr>
          <p:nvPr/>
        </p:nvPicPr>
        <p:blipFill>
          <a:blip r:embed="rId3"/>
          <a:stretch>
            <a:fillRect/>
          </a:stretch>
        </p:blipFill>
        <p:spPr>
          <a:xfrm>
            <a:off x="8945222" y="512329"/>
            <a:ext cx="2596619" cy="5614316"/>
          </a:xfrm>
          <a:prstGeom prst="rect">
            <a:avLst/>
          </a:prstGeom>
        </p:spPr>
      </p:pic>
    </p:spTree>
    <p:extLst>
      <p:ext uri="{BB962C8B-B14F-4D97-AF65-F5344CB8AC3E}">
        <p14:creationId xmlns:p14="http://schemas.microsoft.com/office/powerpoint/2010/main" val="116183427"/>
      </p:ext>
    </p:extLst>
  </p:cSld>
  <p:clrMapOvr>
    <a:masterClrMapping/>
  </p:clrMapOvr>
</p:sld>
</file>

<file path=ppt/theme/theme1.xml><?xml version="1.0" encoding="utf-8"?>
<a:theme xmlns:a="http://schemas.openxmlformats.org/drawingml/2006/main" name="CosineVTI">
  <a:themeElements>
    <a:clrScheme name="AnalogousFromRegularSeedRightStep">
      <a:dk1>
        <a:srgbClr val="000000"/>
      </a:dk1>
      <a:lt1>
        <a:srgbClr val="FFFFFF"/>
      </a:lt1>
      <a:dk2>
        <a:srgbClr val="412724"/>
      </a:dk2>
      <a:lt2>
        <a:srgbClr val="E2E8E4"/>
      </a:lt2>
      <a:accent1>
        <a:srgbClr val="D739AE"/>
      </a:accent1>
      <a:accent2>
        <a:srgbClr val="C5275A"/>
      </a:accent2>
      <a:accent3>
        <a:srgbClr val="D74839"/>
      </a:accent3>
      <a:accent4>
        <a:srgbClr val="C57827"/>
      </a:accent4>
      <a:accent5>
        <a:srgbClr val="B0A72F"/>
      </a:accent5>
      <a:accent6>
        <a:srgbClr val="81B223"/>
      </a:accent6>
      <a:hlink>
        <a:srgbClr val="31944B"/>
      </a:hlink>
      <a:folHlink>
        <a:srgbClr val="7F7F7F"/>
      </a:folHlink>
    </a:clrScheme>
    <a:fontScheme name="Custom 50">
      <a:majorFont>
        <a:latin typeface="Grandview"/>
        <a:ea typeface=""/>
        <a:cs typeface=""/>
      </a:majorFont>
      <a:minorFont>
        <a:latin typeface="Grandview"/>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sineVTI" id="{4F4449D5-5E9D-4D83-9E2A-939F9CF20276}" vid="{03166EA1-370F-4321-A61E-8851365B4312}"/>
    </a:ext>
  </a:extLst>
</a:theme>
</file>

<file path=docProps/app.xml><?xml version="1.0" encoding="utf-8"?>
<Properties xmlns="http://schemas.openxmlformats.org/officeDocument/2006/extended-properties" xmlns:vt="http://schemas.openxmlformats.org/officeDocument/2006/docPropsVTypes">
  <TotalTime>493</TotalTime>
  <Words>438</Words>
  <Application>Microsoft Macintosh PowerPoint</Application>
  <PresentationFormat>Widescreen</PresentationFormat>
  <Paragraphs>34</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-apple-system</vt:lpstr>
      <vt:lpstr>Arial</vt:lpstr>
      <vt:lpstr>Grandview</vt:lpstr>
      <vt:lpstr>Wingdings</vt:lpstr>
      <vt:lpstr>CosineVTI</vt:lpstr>
      <vt:lpstr>Room Radar</vt:lpstr>
      <vt:lpstr>Problem Statement</vt:lpstr>
      <vt:lpstr>Solution</vt:lpstr>
      <vt:lpstr>Brief Overview</vt:lpstr>
      <vt:lpstr>Models View Controller (Models)</vt:lpstr>
      <vt:lpstr>  (Views)  User Login &amp; Registration </vt:lpstr>
      <vt:lpstr>User Room Booking</vt:lpstr>
      <vt:lpstr>User Detail &amp; Preferences</vt:lpstr>
      <vt:lpstr>Roommate Finder</vt:lpstr>
      <vt:lpstr>Host Create Post </vt:lpstr>
      <vt:lpstr>Host Booking Confirmation </vt:lpstr>
      <vt:lpstr>Potential Enhancements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Accommodation Finder</dc:title>
  <dc:creator>Athipathi Janarth</dc:creator>
  <cp:lastModifiedBy>Athipathi Janarth</cp:lastModifiedBy>
  <cp:revision>4</cp:revision>
  <dcterms:created xsi:type="dcterms:W3CDTF">2023-01-28T23:54:50Z</dcterms:created>
  <dcterms:modified xsi:type="dcterms:W3CDTF">2023-04-29T06:24:47Z</dcterms:modified>
</cp:coreProperties>
</file>

<file path=docProps/thumbnail.jpeg>
</file>